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32"/>
  </p:notesMasterIdLst>
  <p:sldIdLst>
    <p:sldId id="256" r:id="rId5"/>
    <p:sldId id="263" r:id="rId6"/>
    <p:sldId id="265" r:id="rId7"/>
    <p:sldId id="291" r:id="rId8"/>
    <p:sldId id="293" r:id="rId9"/>
    <p:sldId id="294" r:id="rId10"/>
    <p:sldId id="295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0" r:id="rId24"/>
    <p:sldId id="311" r:id="rId25"/>
    <p:sldId id="312" r:id="rId26"/>
    <p:sldId id="275" r:id="rId27"/>
    <p:sldId id="313" r:id="rId28"/>
    <p:sldId id="314" r:id="rId29"/>
    <p:sldId id="315" r:id="rId30"/>
    <p:sldId id="258" r:id="rId31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3"/>
      <p:bold r:id="rId34"/>
      <p:italic r:id="rId35"/>
      <p:boldItalic r:id="rId36"/>
    </p:embeddedFont>
    <p:embeddedFont>
      <p:font typeface="Fira Sans Extra Condensed SemiBold" panose="020B0604020202020204" charset="0"/>
      <p:regular r:id="rId37"/>
      <p:bold r:id="rId38"/>
      <p:italic r:id="rId39"/>
      <p:boldItalic r:id="rId40"/>
    </p:embeddedFont>
    <p:embeddedFont>
      <p:font typeface="Franklin Gothic Book" panose="020B0503020102020204" pitchFamily="34" charset="0"/>
      <p:regular r:id="rId41"/>
      <p:italic r:id="rId42"/>
    </p:embeddedFont>
    <p:embeddedFont>
      <p:font typeface="Mongolian Baiti" panose="03000500000000000000" pitchFamily="66" charset="0"/>
      <p:regular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9EE4AA-3143-402F-BF83-A31BF8DCF3F5}" v="338" dt="2024-11-22T20:31:42.443"/>
  </p1510:revLst>
</p1510:revInfo>
</file>

<file path=ppt/tableStyles.xml><?xml version="1.0" encoding="utf-8"?>
<a:tblStyleLst xmlns:a="http://schemas.openxmlformats.org/drawingml/2006/main" def="{65035C71-F154-479D-88D8-C426A5622C5E}">
  <a:tblStyle styleId="{65035C71-F154-479D-88D8-C426A5622C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>
        <p:scale>
          <a:sx n="50" d="100"/>
          <a:sy n="50" d="100"/>
        </p:scale>
        <p:origin x="198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AD428285-88A5-CDF4-65EC-84B636A9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338103EE-E08C-2815-6CDB-C29AB859EE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27C6A353-E94A-73CA-809B-43D3C2DBF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91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5F678924-184C-0C44-E983-039BE373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C0D6F6B1-A408-6971-C2E2-53981AD993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0B38BF05-5ACE-28E2-D6CF-FB70BB42D8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346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AA93F783-907F-7503-6C43-279911B4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CA3ECACD-00ED-20B7-9C5D-0BACBD56E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50037809-D040-E897-257D-A5F8158B7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530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C04A634E-5A9A-EB6E-ECE7-A4C9DA25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E3672D56-0BCA-97CD-CDD9-8D2BB3814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6E15A0E7-4088-0D21-252C-D317FBEAB5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914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95646E4B-5BEC-3A67-9D44-E4904C2B0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0E49A15C-5113-3C71-FA3B-400F62AAA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468A157E-2F4D-B31A-C7D5-2670E79ED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67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34471482-0122-B65A-B3CE-DC86F149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661FE37B-473E-3B4E-DD1D-044734027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92578268-28F1-BB6B-697D-14AB27A3EB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25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9D876D0B-7163-4395-B90A-492B5932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DC9E75BF-698E-0D6D-666F-B52B3D3B6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1F3392BB-76AB-7317-3B1E-32CCADD00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172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2774FC32-8862-5EBF-56DA-1F2FC8492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AD9323F7-108C-3481-439F-EEC65837D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D764ADC9-5B75-B47D-1B9F-CFEED4296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681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AE082450-CB85-2459-9688-40EBC33C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A9E48700-4BEF-1A39-84E5-C5C2A898F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00DCBAA0-8F0E-D8D2-DD77-21484F2C8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49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A8EEB5E2-70E3-F0C8-8177-257D6CF5A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A8E77E0F-CA69-123B-709D-7EA87E69A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C12DA312-72A4-E1C1-F0BE-B6E18D5C1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41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75bfb0544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75bfb0544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7C7F665D-4CE4-362A-6722-2424CEE1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159BA264-944C-758A-0586-8657E22DD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DB99E624-06EC-E255-FABB-1E1704238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7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6B0C0624-AFC2-C8AA-79BB-51E3C88C1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FEE3EAC5-C4D4-33AB-4200-AE7A3B2FF1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D73FFCCC-AD05-A806-043A-24EA17A33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70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9759B08E-2673-F540-3B16-DEEA88894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9EC3910F-FEA9-8620-3BCC-EA2938A53E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3C45A1AB-CCE6-04F4-2C5C-60BE57F39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221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e582e50ece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e582e50ece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>
          <a:extLst>
            <a:ext uri="{FF2B5EF4-FFF2-40B4-BE49-F238E27FC236}">
              <a16:creationId xmlns:a16="http://schemas.microsoft.com/office/drawing/2014/main" id="{4B93CF8E-5BD4-2BA3-5BC9-C1595C567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e582e50ece_0_1098:notes">
            <a:extLst>
              <a:ext uri="{FF2B5EF4-FFF2-40B4-BE49-F238E27FC236}">
                <a16:creationId xmlns:a16="http://schemas.microsoft.com/office/drawing/2014/main" id="{A085CDB9-45F4-621F-DC85-45975AF9CD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e582e50ece_0_1098:notes">
            <a:extLst>
              <a:ext uri="{FF2B5EF4-FFF2-40B4-BE49-F238E27FC236}">
                <a16:creationId xmlns:a16="http://schemas.microsoft.com/office/drawing/2014/main" id="{83C86964-0CC4-A299-A5C1-F925295D9B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418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>
          <a:extLst>
            <a:ext uri="{FF2B5EF4-FFF2-40B4-BE49-F238E27FC236}">
              <a16:creationId xmlns:a16="http://schemas.microsoft.com/office/drawing/2014/main" id="{248468A0-2F49-7F87-BB14-0FC541B59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e582e50ece_0_1098:notes">
            <a:extLst>
              <a:ext uri="{FF2B5EF4-FFF2-40B4-BE49-F238E27FC236}">
                <a16:creationId xmlns:a16="http://schemas.microsoft.com/office/drawing/2014/main" id="{91EF7DB3-1050-509B-5D10-D475D07CE2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e582e50ece_0_1098:notes">
            <a:extLst>
              <a:ext uri="{FF2B5EF4-FFF2-40B4-BE49-F238E27FC236}">
                <a16:creationId xmlns:a16="http://schemas.microsoft.com/office/drawing/2014/main" id="{87256E1B-41F3-0CBB-E019-AB5E2AA08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01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>
          <a:extLst>
            <a:ext uri="{FF2B5EF4-FFF2-40B4-BE49-F238E27FC236}">
              <a16:creationId xmlns:a16="http://schemas.microsoft.com/office/drawing/2014/main" id="{1E52ECD1-99D5-412A-6BB9-BED8EC123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e582e50ece_0_1098:notes">
            <a:extLst>
              <a:ext uri="{FF2B5EF4-FFF2-40B4-BE49-F238E27FC236}">
                <a16:creationId xmlns:a16="http://schemas.microsoft.com/office/drawing/2014/main" id="{06E322E8-2620-D9A6-FC0E-42A9F03B4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e582e50ece_0_1098:notes">
            <a:extLst>
              <a:ext uri="{FF2B5EF4-FFF2-40B4-BE49-F238E27FC236}">
                <a16:creationId xmlns:a16="http://schemas.microsoft.com/office/drawing/2014/main" id="{3BA39C02-E8FC-87F1-6D06-587D06B0B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829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5bfb054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5bfb054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611898E3-9C8F-710D-365E-DA090BDEF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8EF672D7-7E39-77A5-A106-7F1B51DC2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F0D33A9D-CE58-AFEB-8CA8-5C34BD4B3F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17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638FF5E5-655D-33A9-E40D-CEE50454F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ACE6301B-D3A0-6A85-0F4E-8A4653B96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FD24C31F-6673-81A4-49CB-1AE9C7715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858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A8763B5E-9BDC-5384-12A4-CB3CA9BCA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79217CEE-FF7B-2C35-1DC5-BD2905BF2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76D95E1D-C877-8394-EAE6-5114E3036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12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C81FCC12-569D-E247-9CDB-997A8604D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B3E67DE9-9EC7-5808-6167-891E067DD6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5A0443F4-E48C-E39D-141E-E0543B4B66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818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BE80C4B7-EA79-5F6F-FD25-EE340CA9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9D9170C5-226C-5568-8A0E-95D567C11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F042C3FE-B40B-B1B5-343C-A26A1604A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948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432F8C2F-0DF8-0307-5A55-A3573CCC6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>
            <a:extLst>
              <a:ext uri="{FF2B5EF4-FFF2-40B4-BE49-F238E27FC236}">
                <a16:creationId xmlns:a16="http://schemas.microsoft.com/office/drawing/2014/main" id="{64BC2DBA-5642-4C65-6B31-C81B3252F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>
            <a:extLst>
              <a:ext uri="{FF2B5EF4-FFF2-40B4-BE49-F238E27FC236}">
                <a16:creationId xmlns:a16="http://schemas.microsoft.com/office/drawing/2014/main" id="{460BCD2C-EA3A-7EFB-4F15-F04205FD9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17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12554" y="1552125"/>
            <a:ext cx="4018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12550" y="3794075"/>
            <a:ext cx="40182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ctrTitle"/>
          </p:nvPr>
        </p:nvSpPr>
        <p:spPr>
          <a:xfrm>
            <a:off x="3692106" y="1784273"/>
            <a:ext cx="5459096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Egyptian Premier League </a:t>
            </a:r>
            <a:r>
              <a:rPr lang="en" sz="5400" b="0" dirty="0"/>
              <a:t>Analysis</a:t>
            </a:r>
            <a:endParaRPr sz="5400" b="0" dirty="0"/>
          </a:p>
        </p:txBody>
      </p:sp>
      <p:sp>
        <p:nvSpPr>
          <p:cNvPr id="61" name="Google Shape;61;p17"/>
          <p:cNvSpPr txBox="1">
            <a:spLocks noGrp="1"/>
          </p:cNvSpPr>
          <p:nvPr>
            <p:ph type="subTitle" idx="1"/>
          </p:nvPr>
        </p:nvSpPr>
        <p:spPr>
          <a:xfrm>
            <a:off x="3692106" y="3789074"/>
            <a:ext cx="40182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By: Mahmoud Ahmed </a:t>
            </a:r>
            <a:r>
              <a:rPr lang="en-US" dirty="0" err="1"/>
              <a:t>Shimy</a:t>
            </a:r>
            <a:endParaRPr lang="en-US" dirty="0"/>
          </a:p>
        </p:txBody>
      </p:sp>
      <p:pic>
        <p:nvPicPr>
          <p:cNvPr id="2" name="Google Shape;158;p27">
            <a:extLst>
              <a:ext uri="{FF2B5EF4-FFF2-40B4-BE49-F238E27FC236}">
                <a16:creationId xmlns:a16="http://schemas.microsoft.com/office/drawing/2014/main" id="{58F76B19-7AAB-1C07-8DD9-9256AE4D1B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673" r="2673" b="12267"/>
          <a:stretch/>
        </p:blipFill>
        <p:spPr>
          <a:xfrm>
            <a:off x="5305391" y="150948"/>
            <a:ext cx="1906800" cy="1767376"/>
          </a:xfrm>
          <a:prstGeom prst="roundRect">
            <a:avLst>
              <a:gd name="adj" fmla="val 16667"/>
            </a:avLst>
          </a:prstGeom>
        </p:spPr>
      </p:pic>
      <p:pic>
        <p:nvPicPr>
          <p:cNvPr id="3" name="Picture 2" descr="National Telelcommunication Institute">
            <a:extLst>
              <a:ext uri="{FF2B5EF4-FFF2-40B4-BE49-F238E27FC236}">
                <a16:creationId xmlns:a16="http://schemas.microsoft.com/office/drawing/2014/main" id="{13A26CB4-7666-9DEA-CFFC-C6E0E070F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1" y="289883"/>
            <a:ext cx="1197377" cy="59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987232-D81B-B887-B47E-489A71C1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70" y="2966208"/>
            <a:ext cx="778975" cy="77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oogle Shape;646;p24">
            <a:extLst>
              <a:ext uri="{FF2B5EF4-FFF2-40B4-BE49-F238E27FC236}">
                <a16:creationId xmlns:a16="http://schemas.microsoft.com/office/drawing/2014/main" id="{B0A8B7E4-EEFD-E20F-9306-3D53A05C3D5C}"/>
              </a:ext>
            </a:extLst>
          </p:cNvPr>
          <p:cNvCxnSpPr>
            <a:cxnSpLocks/>
          </p:cNvCxnSpPr>
          <p:nvPr/>
        </p:nvCxnSpPr>
        <p:spPr>
          <a:xfrm flipH="1">
            <a:off x="10739410" y="2978050"/>
            <a:ext cx="874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8" name="Google Shape;650;p24">
            <a:extLst>
              <a:ext uri="{FF2B5EF4-FFF2-40B4-BE49-F238E27FC236}">
                <a16:creationId xmlns:a16="http://schemas.microsoft.com/office/drawing/2014/main" id="{8AEBE71A-771B-4D09-6D02-9F9D42ED9B6D}"/>
              </a:ext>
            </a:extLst>
          </p:cNvPr>
          <p:cNvGrpSpPr/>
          <p:nvPr/>
        </p:nvGrpSpPr>
        <p:grpSpPr>
          <a:xfrm>
            <a:off x="18599138" y="1983004"/>
            <a:ext cx="1838544" cy="1990074"/>
            <a:chOff x="4191300" y="1704975"/>
            <a:chExt cx="2794550" cy="3024869"/>
          </a:xfrm>
        </p:grpSpPr>
        <p:sp>
          <p:nvSpPr>
            <p:cNvPr id="9" name="Google Shape;651;p24">
              <a:extLst>
                <a:ext uri="{FF2B5EF4-FFF2-40B4-BE49-F238E27FC236}">
                  <a16:creationId xmlns:a16="http://schemas.microsoft.com/office/drawing/2014/main" id="{54619AB1-CDF9-A8EF-863D-38D13ACD2482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10" name="Google Shape;652;p24">
              <a:extLst>
                <a:ext uri="{FF2B5EF4-FFF2-40B4-BE49-F238E27FC236}">
                  <a16:creationId xmlns:a16="http://schemas.microsoft.com/office/drawing/2014/main" id="{45ECCEAC-3C21-8086-6373-A9D2F3C0F912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11" name="Google Shape;653;p24">
              <a:extLst>
                <a:ext uri="{FF2B5EF4-FFF2-40B4-BE49-F238E27FC236}">
                  <a16:creationId xmlns:a16="http://schemas.microsoft.com/office/drawing/2014/main" id="{D3E04F47-108C-3AD2-87C6-26D4F728736B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12" name="Google Shape;654;p24">
              <a:extLst>
                <a:ext uri="{FF2B5EF4-FFF2-40B4-BE49-F238E27FC236}">
                  <a16:creationId xmlns:a16="http://schemas.microsoft.com/office/drawing/2014/main" id="{0EE4126B-E0F4-837F-A743-8A6FEF42BB2B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13" name="Google Shape;655;p24">
              <a:extLst>
                <a:ext uri="{FF2B5EF4-FFF2-40B4-BE49-F238E27FC236}">
                  <a16:creationId xmlns:a16="http://schemas.microsoft.com/office/drawing/2014/main" id="{AFBCA2F5-5DEC-4DC4-B18D-884B9CDC969A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14" name="Google Shape;656;p24">
              <a:extLst>
                <a:ext uri="{FF2B5EF4-FFF2-40B4-BE49-F238E27FC236}">
                  <a16:creationId xmlns:a16="http://schemas.microsoft.com/office/drawing/2014/main" id="{E450EEA7-9B0B-9DF4-41A5-8B0AC8AA3833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Franklin Gothic Book" panose="020B0503020102020204" pitchFamily="34" charset="0"/>
                </a:rPr>
                <a:t>Conclusions</a:t>
              </a:r>
            </a:p>
          </p:txBody>
        </p:sp>
        <p:sp>
          <p:nvSpPr>
            <p:cNvPr id="15" name="Google Shape;657;p24">
              <a:extLst>
                <a:ext uri="{FF2B5EF4-FFF2-40B4-BE49-F238E27FC236}">
                  <a16:creationId xmlns:a16="http://schemas.microsoft.com/office/drawing/2014/main" id="{963739E6-104E-692A-7695-48B36B157EFD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16" name="Google Shape;658;p24">
              <a:extLst>
                <a:ext uri="{FF2B5EF4-FFF2-40B4-BE49-F238E27FC236}">
                  <a16:creationId xmlns:a16="http://schemas.microsoft.com/office/drawing/2014/main" id="{1F8ADB24-1F01-BDCF-89E8-3E727B1D8A6F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17" name="Google Shape;659;p24">
              <a:extLst>
                <a:ext uri="{FF2B5EF4-FFF2-40B4-BE49-F238E27FC236}">
                  <a16:creationId xmlns:a16="http://schemas.microsoft.com/office/drawing/2014/main" id="{6EEB36C1-488B-F61F-EA35-C3EFE5FF5911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18" name="Google Shape;660;p24">
              <a:extLst>
                <a:ext uri="{FF2B5EF4-FFF2-40B4-BE49-F238E27FC236}">
                  <a16:creationId xmlns:a16="http://schemas.microsoft.com/office/drawing/2014/main" id="{979D3BC4-EBC0-773A-9BB2-0176C77A378A}"/>
                </a:ext>
              </a:extLst>
            </p:cNvPr>
            <p:cNvSpPr/>
            <p:nvPr/>
          </p:nvSpPr>
          <p:spPr>
            <a:xfrm>
              <a:off x="4921498" y="2980386"/>
              <a:ext cx="244010" cy="243988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19" name="Google Shape;661;p24">
              <a:extLst>
                <a:ext uri="{FF2B5EF4-FFF2-40B4-BE49-F238E27FC236}">
                  <a16:creationId xmlns:a16="http://schemas.microsoft.com/office/drawing/2014/main" id="{50D3527A-3EB0-A1C4-046F-DC0C0D13A95F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0" name="Google Shape;664;p24">
            <a:extLst>
              <a:ext uri="{FF2B5EF4-FFF2-40B4-BE49-F238E27FC236}">
                <a16:creationId xmlns:a16="http://schemas.microsoft.com/office/drawing/2014/main" id="{C7D34B9B-9B92-0925-3453-5BCF067469BB}"/>
              </a:ext>
            </a:extLst>
          </p:cNvPr>
          <p:cNvSpPr/>
          <p:nvPr/>
        </p:nvSpPr>
        <p:spPr>
          <a:xfrm>
            <a:off x="10289805" y="1637998"/>
            <a:ext cx="1746600" cy="6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Project Understanding</a:t>
            </a:r>
          </a:p>
        </p:txBody>
      </p:sp>
      <p:grpSp>
        <p:nvGrpSpPr>
          <p:cNvPr id="21" name="Google Shape;665;p24">
            <a:extLst>
              <a:ext uri="{FF2B5EF4-FFF2-40B4-BE49-F238E27FC236}">
                <a16:creationId xmlns:a16="http://schemas.microsoft.com/office/drawing/2014/main" id="{094D30DF-E420-4FA0-6575-2F6D6E67DBF3}"/>
              </a:ext>
            </a:extLst>
          </p:cNvPr>
          <p:cNvGrpSpPr/>
          <p:nvPr/>
        </p:nvGrpSpPr>
        <p:grpSpPr>
          <a:xfrm>
            <a:off x="11880135" y="2763978"/>
            <a:ext cx="427800" cy="427800"/>
            <a:chOff x="2304025" y="2830478"/>
            <a:chExt cx="427800" cy="427800"/>
          </a:xfrm>
        </p:grpSpPr>
        <p:sp>
          <p:nvSpPr>
            <p:cNvPr id="22" name="Google Shape;666;p24">
              <a:extLst>
                <a:ext uri="{FF2B5EF4-FFF2-40B4-BE49-F238E27FC236}">
                  <a16:creationId xmlns:a16="http://schemas.microsoft.com/office/drawing/2014/main" id="{662A4230-BCEA-EA52-4F79-962A38E940C5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667;p24">
              <a:extLst>
                <a:ext uri="{FF2B5EF4-FFF2-40B4-BE49-F238E27FC236}">
                  <a16:creationId xmlns:a16="http://schemas.microsoft.com/office/drawing/2014/main" id="{1661C1A7-83AC-68CF-4495-CA18680234B2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24" name="Google Shape;668;p24">
                <a:extLst>
                  <a:ext uri="{FF2B5EF4-FFF2-40B4-BE49-F238E27FC236}">
                    <a16:creationId xmlns:a16="http://schemas.microsoft.com/office/drawing/2014/main" id="{C303A356-54D8-06AB-518F-8C195BB75199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9;p24">
                <a:extLst>
                  <a:ext uri="{FF2B5EF4-FFF2-40B4-BE49-F238E27FC236}">
                    <a16:creationId xmlns:a16="http://schemas.microsoft.com/office/drawing/2014/main" id="{678EA571-2DBE-7DA2-62DF-FBAB691C2D01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oogle Shape;671;p24">
            <a:extLst>
              <a:ext uri="{FF2B5EF4-FFF2-40B4-BE49-F238E27FC236}">
                <a16:creationId xmlns:a16="http://schemas.microsoft.com/office/drawing/2014/main" id="{21A0AED8-0B77-6338-88C0-61E3F9039947}"/>
              </a:ext>
            </a:extLst>
          </p:cNvPr>
          <p:cNvGrpSpPr/>
          <p:nvPr/>
        </p:nvGrpSpPr>
        <p:grpSpPr>
          <a:xfrm>
            <a:off x="10248165" y="2579545"/>
            <a:ext cx="684203" cy="796995"/>
            <a:chOff x="5575400" y="3073525"/>
            <a:chExt cx="1225950" cy="1428050"/>
          </a:xfrm>
        </p:grpSpPr>
        <p:sp>
          <p:nvSpPr>
            <p:cNvPr id="28" name="Google Shape;672;p24">
              <a:extLst>
                <a:ext uri="{FF2B5EF4-FFF2-40B4-BE49-F238E27FC236}">
                  <a16:creationId xmlns:a16="http://schemas.microsoft.com/office/drawing/2014/main" id="{CDF1BD7C-586E-912D-7016-F50B5BA3E38A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73;p24">
              <a:extLst>
                <a:ext uri="{FF2B5EF4-FFF2-40B4-BE49-F238E27FC236}">
                  <a16:creationId xmlns:a16="http://schemas.microsoft.com/office/drawing/2014/main" id="{87D575CF-E41E-830D-87EA-F1E3673253A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74;p24">
              <a:extLst>
                <a:ext uri="{FF2B5EF4-FFF2-40B4-BE49-F238E27FC236}">
                  <a16:creationId xmlns:a16="http://schemas.microsoft.com/office/drawing/2014/main" id="{0D097C4E-7741-B831-685E-32E2EDC0C058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75;p24">
              <a:extLst>
                <a:ext uri="{FF2B5EF4-FFF2-40B4-BE49-F238E27FC236}">
                  <a16:creationId xmlns:a16="http://schemas.microsoft.com/office/drawing/2014/main" id="{AE19E157-4A5B-F472-0DEA-EC66810C99D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76;p24">
              <a:extLst>
                <a:ext uri="{FF2B5EF4-FFF2-40B4-BE49-F238E27FC236}">
                  <a16:creationId xmlns:a16="http://schemas.microsoft.com/office/drawing/2014/main" id="{9B7CF5C8-BB4B-3CB7-265A-48139D56103B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77;p24">
              <a:extLst>
                <a:ext uri="{FF2B5EF4-FFF2-40B4-BE49-F238E27FC236}">
                  <a16:creationId xmlns:a16="http://schemas.microsoft.com/office/drawing/2014/main" id="{F7DBC474-444E-BB69-6DF6-E4CCBF479FCC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78;p24">
              <a:extLst>
                <a:ext uri="{FF2B5EF4-FFF2-40B4-BE49-F238E27FC236}">
                  <a16:creationId xmlns:a16="http://schemas.microsoft.com/office/drawing/2014/main" id="{E1B1429C-82AA-2B91-E4BA-3CCB648DD6EB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9;p24">
              <a:extLst>
                <a:ext uri="{FF2B5EF4-FFF2-40B4-BE49-F238E27FC236}">
                  <a16:creationId xmlns:a16="http://schemas.microsoft.com/office/drawing/2014/main" id="{4C38C715-9E29-BBBF-1E90-13154CF8A17E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0;p24">
              <a:extLst>
                <a:ext uri="{FF2B5EF4-FFF2-40B4-BE49-F238E27FC236}">
                  <a16:creationId xmlns:a16="http://schemas.microsoft.com/office/drawing/2014/main" id="{363291C7-243D-D36B-4A24-59C04734BEB4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1;p24">
              <a:extLst>
                <a:ext uri="{FF2B5EF4-FFF2-40B4-BE49-F238E27FC236}">
                  <a16:creationId xmlns:a16="http://schemas.microsoft.com/office/drawing/2014/main" id="{5120517D-570D-33E8-6626-E24FBF5E38EF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2;p24">
              <a:extLst>
                <a:ext uri="{FF2B5EF4-FFF2-40B4-BE49-F238E27FC236}">
                  <a16:creationId xmlns:a16="http://schemas.microsoft.com/office/drawing/2014/main" id="{E8701A1A-3602-FF17-D0E3-6306FC2E2C17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3;p24">
              <a:extLst>
                <a:ext uri="{FF2B5EF4-FFF2-40B4-BE49-F238E27FC236}">
                  <a16:creationId xmlns:a16="http://schemas.microsoft.com/office/drawing/2014/main" id="{F47271C5-41F1-4DC6-F5A8-A6EE695FB48B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4;p24">
              <a:extLst>
                <a:ext uri="{FF2B5EF4-FFF2-40B4-BE49-F238E27FC236}">
                  <a16:creationId xmlns:a16="http://schemas.microsoft.com/office/drawing/2014/main" id="{2974DC01-D160-1363-AD0F-1AA01A545450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5;p24">
              <a:extLst>
                <a:ext uri="{FF2B5EF4-FFF2-40B4-BE49-F238E27FC236}">
                  <a16:creationId xmlns:a16="http://schemas.microsoft.com/office/drawing/2014/main" id="{A7300B08-1F35-6292-F58D-8DA7C4E339C9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6;p24">
              <a:extLst>
                <a:ext uri="{FF2B5EF4-FFF2-40B4-BE49-F238E27FC236}">
                  <a16:creationId xmlns:a16="http://schemas.microsoft.com/office/drawing/2014/main" id="{9D1C5EA7-47AD-AF88-85FC-56BE2D0A060C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7;p24">
              <a:extLst>
                <a:ext uri="{FF2B5EF4-FFF2-40B4-BE49-F238E27FC236}">
                  <a16:creationId xmlns:a16="http://schemas.microsoft.com/office/drawing/2014/main" id="{15530ABB-8617-C684-4557-FE1449BA9F45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8;p24">
              <a:extLst>
                <a:ext uri="{FF2B5EF4-FFF2-40B4-BE49-F238E27FC236}">
                  <a16:creationId xmlns:a16="http://schemas.microsoft.com/office/drawing/2014/main" id="{4941E650-BD30-F869-4E4C-F95079EC4085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9;p24">
              <a:extLst>
                <a:ext uri="{FF2B5EF4-FFF2-40B4-BE49-F238E27FC236}">
                  <a16:creationId xmlns:a16="http://schemas.microsoft.com/office/drawing/2014/main" id="{BE1BD42A-5262-FD25-2168-B3D12CCF5BF1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0;p24">
              <a:extLst>
                <a:ext uri="{FF2B5EF4-FFF2-40B4-BE49-F238E27FC236}">
                  <a16:creationId xmlns:a16="http://schemas.microsoft.com/office/drawing/2014/main" id="{385691B0-7839-3FC1-B657-E6E17DB45108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1;p24">
              <a:extLst>
                <a:ext uri="{FF2B5EF4-FFF2-40B4-BE49-F238E27FC236}">
                  <a16:creationId xmlns:a16="http://schemas.microsoft.com/office/drawing/2014/main" id="{2864BAFA-E5A2-B9E7-1E1A-30DCA65A60CA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2;p24">
              <a:extLst>
                <a:ext uri="{FF2B5EF4-FFF2-40B4-BE49-F238E27FC236}">
                  <a16:creationId xmlns:a16="http://schemas.microsoft.com/office/drawing/2014/main" id="{419470C2-7944-0A70-6214-007335DD599E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3;p24">
              <a:extLst>
                <a:ext uri="{FF2B5EF4-FFF2-40B4-BE49-F238E27FC236}">
                  <a16:creationId xmlns:a16="http://schemas.microsoft.com/office/drawing/2014/main" id="{D3870AC2-A11C-B8D3-DEA9-697D83560378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696;p24">
            <a:extLst>
              <a:ext uri="{FF2B5EF4-FFF2-40B4-BE49-F238E27FC236}">
                <a16:creationId xmlns:a16="http://schemas.microsoft.com/office/drawing/2014/main" id="{669AE2EF-C0A8-CAC3-B44F-635133AFB7D3}"/>
              </a:ext>
            </a:extLst>
          </p:cNvPr>
          <p:cNvSpPr/>
          <p:nvPr/>
        </p:nvSpPr>
        <p:spPr>
          <a:xfrm>
            <a:off x="11657718" y="3854398"/>
            <a:ext cx="1746600" cy="68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Generating Questions</a:t>
            </a:r>
          </a:p>
        </p:txBody>
      </p:sp>
      <p:grpSp>
        <p:nvGrpSpPr>
          <p:cNvPr id="51" name="Google Shape;697;p24">
            <a:extLst>
              <a:ext uri="{FF2B5EF4-FFF2-40B4-BE49-F238E27FC236}">
                <a16:creationId xmlns:a16="http://schemas.microsoft.com/office/drawing/2014/main" id="{2C7EEC99-2427-642B-44BD-1C00B34237F0}"/>
              </a:ext>
            </a:extLst>
          </p:cNvPr>
          <p:cNvGrpSpPr/>
          <p:nvPr/>
        </p:nvGrpSpPr>
        <p:grpSpPr>
          <a:xfrm>
            <a:off x="13243627" y="2763978"/>
            <a:ext cx="427800" cy="427800"/>
            <a:chOff x="2304025" y="2830478"/>
            <a:chExt cx="427800" cy="427800"/>
          </a:xfrm>
        </p:grpSpPr>
        <p:sp>
          <p:nvSpPr>
            <p:cNvPr id="52" name="Google Shape;698;p24">
              <a:extLst>
                <a:ext uri="{FF2B5EF4-FFF2-40B4-BE49-F238E27FC236}">
                  <a16:creationId xmlns:a16="http://schemas.microsoft.com/office/drawing/2014/main" id="{9E5E6F9A-2EE4-2879-C3C6-8B34945022B7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699;p24">
              <a:extLst>
                <a:ext uri="{FF2B5EF4-FFF2-40B4-BE49-F238E27FC236}">
                  <a16:creationId xmlns:a16="http://schemas.microsoft.com/office/drawing/2014/main" id="{4A3BAF85-D789-7293-25C9-7C18B629DE96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4" name="Google Shape;700;p24">
                <a:extLst>
                  <a:ext uri="{FF2B5EF4-FFF2-40B4-BE49-F238E27FC236}">
                    <a16:creationId xmlns:a16="http://schemas.microsoft.com/office/drawing/2014/main" id="{F5134675-176C-9000-1750-3DCE3876E2CE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01;p24">
                <a:extLst>
                  <a:ext uri="{FF2B5EF4-FFF2-40B4-BE49-F238E27FC236}">
                    <a16:creationId xmlns:a16="http://schemas.microsoft.com/office/drawing/2014/main" id="{E1974B75-46A4-32F2-A5A1-8BDDD9FABFB0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6" name="Google Shape;702;p24">
            <a:extLst>
              <a:ext uri="{FF2B5EF4-FFF2-40B4-BE49-F238E27FC236}">
                <a16:creationId xmlns:a16="http://schemas.microsoft.com/office/drawing/2014/main" id="{079A6A0D-CA08-DD15-9D44-87421B4B2C5F}"/>
              </a:ext>
            </a:extLst>
          </p:cNvPr>
          <p:cNvCxnSpPr>
            <a:stCxn id="52" idx="4"/>
            <a:endCxn id="50" idx="3"/>
          </p:cNvCxnSpPr>
          <p:nvPr/>
        </p:nvCxnSpPr>
        <p:spPr>
          <a:xfrm rot="5400000">
            <a:off x="12927427" y="3668778"/>
            <a:ext cx="1007100" cy="53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7" name="Google Shape;705;p24">
            <a:extLst>
              <a:ext uri="{FF2B5EF4-FFF2-40B4-BE49-F238E27FC236}">
                <a16:creationId xmlns:a16="http://schemas.microsoft.com/office/drawing/2014/main" id="{6D72E3B9-9717-FF62-E4FF-0367EC052FA8}"/>
              </a:ext>
            </a:extLst>
          </p:cNvPr>
          <p:cNvSpPr/>
          <p:nvPr/>
        </p:nvSpPr>
        <p:spPr>
          <a:xfrm>
            <a:off x="14388655" y="3854398"/>
            <a:ext cx="1746600" cy="6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Cleaning Data</a:t>
            </a:r>
          </a:p>
        </p:txBody>
      </p:sp>
      <p:grpSp>
        <p:nvGrpSpPr>
          <p:cNvPr id="58" name="Google Shape;706;p24">
            <a:extLst>
              <a:ext uri="{FF2B5EF4-FFF2-40B4-BE49-F238E27FC236}">
                <a16:creationId xmlns:a16="http://schemas.microsoft.com/office/drawing/2014/main" id="{573EE101-FC74-4C27-478A-9A21E21CDE3D}"/>
              </a:ext>
            </a:extLst>
          </p:cNvPr>
          <p:cNvGrpSpPr/>
          <p:nvPr/>
        </p:nvGrpSpPr>
        <p:grpSpPr>
          <a:xfrm>
            <a:off x="15970610" y="2763978"/>
            <a:ext cx="427800" cy="427800"/>
            <a:chOff x="2304025" y="2830478"/>
            <a:chExt cx="427800" cy="427800"/>
          </a:xfrm>
        </p:grpSpPr>
        <p:sp>
          <p:nvSpPr>
            <p:cNvPr id="59" name="Google Shape;707;p24">
              <a:extLst>
                <a:ext uri="{FF2B5EF4-FFF2-40B4-BE49-F238E27FC236}">
                  <a16:creationId xmlns:a16="http://schemas.microsoft.com/office/drawing/2014/main" id="{F89B241E-01B5-893D-7D22-B6629496BB97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708;p24">
              <a:extLst>
                <a:ext uri="{FF2B5EF4-FFF2-40B4-BE49-F238E27FC236}">
                  <a16:creationId xmlns:a16="http://schemas.microsoft.com/office/drawing/2014/main" id="{238AC8F0-88A6-2EF4-82FF-EB533885BF1F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14" name="Google Shape;709;p24">
                <a:extLst>
                  <a:ext uri="{FF2B5EF4-FFF2-40B4-BE49-F238E27FC236}">
                    <a16:creationId xmlns:a16="http://schemas.microsoft.com/office/drawing/2014/main" id="{6842A319-2136-239C-4484-084DF49822FD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10;p24">
                <a:extLst>
                  <a:ext uri="{FF2B5EF4-FFF2-40B4-BE49-F238E27FC236}">
                    <a16:creationId xmlns:a16="http://schemas.microsoft.com/office/drawing/2014/main" id="{202FF1E8-D6E4-B7DD-4B99-FC7B7461C4E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6" name="Google Shape;711;p24">
            <a:extLst>
              <a:ext uri="{FF2B5EF4-FFF2-40B4-BE49-F238E27FC236}">
                <a16:creationId xmlns:a16="http://schemas.microsoft.com/office/drawing/2014/main" id="{D2163BF7-168C-0C81-9F59-F25163B76C5A}"/>
              </a:ext>
            </a:extLst>
          </p:cNvPr>
          <p:cNvCxnSpPr>
            <a:stCxn id="59" idx="4"/>
            <a:endCxn id="57" idx="3"/>
          </p:cNvCxnSpPr>
          <p:nvPr/>
        </p:nvCxnSpPr>
        <p:spPr>
          <a:xfrm rot="5400000">
            <a:off x="15656360" y="3670728"/>
            <a:ext cx="1007100" cy="492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7" name="Google Shape;714;p24">
            <a:extLst>
              <a:ext uri="{FF2B5EF4-FFF2-40B4-BE49-F238E27FC236}">
                <a16:creationId xmlns:a16="http://schemas.microsoft.com/office/drawing/2014/main" id="{86E610B3-676D-1B8A-D0C4-2BD6735F7538}"/>
              </a:ext>
            </a:extLst>
          </p:cNvPr>
          <p:cNvSpPr/>
          <p:nvPr/>
        </p:nvSpPr>
        <p:spPr>
          <a:xfrm>
            <a:off x="13017855" y="1638010"/>
            <a:ext cx="1746600" cy="68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Gathering Data</a:t>
            </a:r>
          </a:p>
        </p:txBody>
      </p:sp>
      <p:grpSp>
        <p:nvGrpSpPr>
          <p:cNvPr id="118" name="Google Shape;715;p24">
            <a:extLst>
              <a:ext uri="{FF2B5EF4-FFF2-40B4-BE49-F238E27FC236}">
                <a16:creationId xmlns:a16="http://schemas.microsoft.com/office/drawing/2014/main" id="{F870DA7E-524C-920F-CB2A-A0EDFEFED7A8}"/>
              </a:ext>
            </a:extLst>
          </p:cNvPr>
          <p:cNvGrpSpPr/>
          <p:nvPr/>
        </p:nvGrpSpPr>
        <p:grpSpPr>
          <a:xfrm>
            <a:off x="14607118" y="2747016"/>
            <a:ext cx="427800" cy="427800"/>
            <a:chOff x="2304025" y="2830478"/>
            <a:chExt cx="427800" cy="427800"/>
          </a:xfrm>
        </p:grpSpPr>
        <p:sp>
          <p:nvSpPr>
            <p:cNvPr id="119" name="Google Shape;716;p24">
              <a:extLst>
                <a:ext uri="{FF2B5EF4-FFF2-40B4-BE49-F238E27FC236}">
                  <a16:creationId xmlns:a16="http://schemas.microsoft.com/office/drawing/2014/main" id="{FF76E17A-D926-22D1-A3D8-7EC29599264F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717;p24">
              <a:extLst>
                <a:ext uri="{FF2B5EF4-FFF2-40B4-BE49-F238E27FC236}">
                  <a16:creationId xmlns:a16="http://schemas.microsoft.com/office/drawing/2014/main" id="{F901D004-E2BF-58A1-87B5-7C38DD3D777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21" name="Google Shape;718;p24">
                <a:extLst>
                  <a:ext uri="{FF2B5EF4-FFF2-40B4-BE49-F238E27FC236}">
                    <a16:creationId xmlns:a16="http://schemas.microsoft.com/office/drawing/2014/main" id="{B30CA33A-0383-DB23-1E7B-3B32A0EE679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19;p24">
                <a:extLst>
                  <a:ext uri="{FF2B5EF4-FFF2-40B4-BE49-F238E27FC236}">
                    <a16:creationId xmlns:a16="http://schemas.microsoft.com/office/drawing/2014/main" id="{60B35236-1262-EEF4-BE45-180F8376DA53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3" name="Google Shape;720;p24">
            <a:extLst>
              <a:ext uri="{FF2B5EF4-FFF2-40B4-BE49-F238E27FC236}">
                <a16:creationId xmlns:a16="http://schemas.microsoft.com/office/drawing/2014/main" id="{09F4B7A8-1C77-66F1-013E-A4131735BAB1}"/>
              </a:ext>
            </a:extLst>
          </p:cNvPr>
          <p:cNvCxnSpPr>
            <a:stCxn id="119" idx="0"/>
            <a:endCxn id="117" idx="3"/>
          </p:cNvCxnSpPr>
          <p:nvPr/>
        </p:nvCxnSpPr>
        <p:spPr>
          <a:xfrm rot="5400000" flipH="1">
            <a:off x="14410318" y="2336316"/>
            <a:ext cx="764700" cy="567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4" name="Google Shape;714;p24">
            <a:extLst>
              <a:ext uri="{FF2B5EF4-FFF2-40B4-BE49-F238E27FC236}">
                <a16:creationId xmlns:a16="http://schemas.microsoft.com/office/drawing/2014/main" id="{E4FF6C17-4323-9275-7AE6-E61CCB146A08}"/>
              </a:ext>
            </a:extLst>
          </p:cNvPr>
          <p:cNvSpPr/>
          <p:nvPr/>
        </p:nvSpPr>
        <p:spPr>
          <a:xfrm>
            <a:off x="16067419" y="1638010"/>
            <a:ext cx="1746600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grpSp>
        <p:nvGrpSpPr>
          <p:cNvPr id="125" name="Google Shape;715;p24">
            <a:extLst>
              <a:ext uri="{FF2B5EF4-FFF2-40B4-BE49-F238E27FC236}">
                <a16:creationId xmlns:a16="http://schemas.microsoft.com/office/drawing/2014/main" id="{851E65C3-B844-1A6B-427E-7D6CA6804FBA}"/>
              </a:ext>
            </a:extLst>
          </p:cNvPr>
          <p:cNvGrpSpPr/>
          <p:nvPr/>
        </p:nvGrpSpPr>
        <p:grpSpPr>
          <a:xfrm>
            <a:off x="17656682" y="2747016"/>
            <a:ext cx="427800" cy="427800"/>
            <a:chOff x="2304025" y="2830478"/>
            <a:chExt cx="427800" cy="427800"/>
          </a:xfrm>
        </p:grpSpPr>
        <p:sp>
          <p:nvSpPr>
            <p:cNvPr id="126" name="Google Shape;716;p24">
              <a:extLst>
                <a:ext uri="{FF2B5EF4-FFF2-40B4-BE49-F238E27FC236}">
                  <a16:creationId xmlns:a16="http://schemas.microsoft.com/office/drawing/2014/main" id="{B136EBAC-275E-29C7-CA4B-ECB3E719937E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717;p24">
              <a:extLst>
                <a:ext uri="{FF2B5EF4-FFF2-40B4-BE49-F238E27FC236}">
                  <a16:creationId xmlns:a16="http://schemas.microsoft.com/office/drawing/2014/main" id="{144B3209-517D-A583-6D9F-884EE4246BD8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024" name="Google Shape;718;p24">
                <a:extLst>
                  <a:ext uri="{FF2B5EF4-FFF2-40B4-BE49-F238E27FC236}">
                    <a16:creationId xmlns:a16="http://schemas.microsoft.com/office/drawing/2014/main" id="{A1B37B02-34CD-745F-1F2F-D7B5C24F1CE8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719;p24">
                <a:extLst>
                  <a:ext uri="{FF2B5EF4-FFF2-40B4-BE49-F238E27FC236}">
                    <a16:creationId xmlns:a16="http://schemas.microsoft.com/office/drawing/2014/main" id="{BAF89C7F-6762-0D2E-896F-1B28D25CA2EA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27" name="Google Shape;720;p24">
            <a:extLst>
              <a:ext uri="{FF2B5EF4-FFF2-40B4-BE49-F238E27FC236}">
                <a16:creationId xmlns:a16="http://schemas.microsoft.com/office/drawing/2014/main" id="{C20CFA20-75B2-86D2-5562-CD1D54587E5B}"/>
              </a:ext>
            </a:extLst>
          </p:cNvPr>
          <p:cNvCxnSpPr>
            <a:stCxn id="126" idx="0"/>
            <a:endCxn id="124" idx="3"/>
          </p:cNvCxnSpPr>
          <p:nvPr/>
        </p:nvCxnSpPr>
        <p:spPr>
          <a:xfrm rot="5400000" flipH="1">
            <a:off x="17459882" y="2336316"/>
            <a:ext cx="764700" cy="56700"/>
          </a:xfrm>
          <a:prstGeom prst="bentConnector2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44" name="Google Shape;575;p22">
            <a:extLst>
              <a:ext uri="{FF2B5EF4-FFF2-40B4-BE49-F238E27FC236}">
                <a16:creationId xmlns:a16="http://schemas.microsoft.com/office/drawing/2014/main" id="{AF3DB214-682E-5FC7-8AD7-3B1A5D1FAB3D}"/>
              </a:ext>
            </a:extLst>
          </p:cNvPr>
          <p:cNvGrpSpPr/>
          <p:nvPr/>
        </p:nvGrpSpPr>
        <p:grpSpPr>
          <a:xfrm flipH="1">
            <a:off x="150891" y="2975334"/>
            <a:ext cx="2963932" cy="1633242"/>
            <a:chOff x="2633725" y="3423344"/>
            <a:chExt cx="2150902" cy="1185231"/>
          </a:xfrm>
        </p:grpSpPr>
        <p:sp>
          <p:nvSpPr>
            <p:cNvPr id="245" name="Google Shape;576;p22">
              <a:extLst>
                <a:ext uri="{FF2B5EF4-FFF2-40B4-BE49-F238E27FC236}">
                  <a16:creationId xmlns:a16="http://schemas.microsoft.com/office/drawing/2014/main" id="{3173FBDD-F427-C33B-7B2E-4D2D9EEC3D12}"/>
                </a:ext>
              </a:extLst>
            </p:cNvPr>
            <p:cNvSpPr/>
            <p:nvPr/>
          </p:nvSpPr>
          <p:spPr>
            <a:xfrm>
              <a:off x="3145449" y="4384175"/>
              <a:ext cx="14967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77;p22">
              <a:extLst>
                <a:ext uri="{FF2B5EF4-FFF2-40B4-BE49-F238E27FC236}">
                  <a16:creationId xmlns:a16="http://schemas.microsoft.com/office/drawing/2014/main" id="{0AD88655-C57B-62D4-A2C2-465E8CC76BBE}"/>
                </a:ext>
              </a:extLst>
            </p:cNvPr>
            <p:cNvSpPr/>
            <p:nvPr/>
          </p:nvSpPr>
          <p:spPr>
            <a:xfrm flipH="1">
              <a:off x="3451372" y="4311868"/>
              <a:ext cx="523257" cy="245460"/>
            </a:xfrm>
            <a:custGeom>
              <a:avLst/>
              <a:gdLst/>
              <a:ahLst/>
              <a:cxnLst/>
              <a:rect l="l" t="t" r="r" b="b"/>
              <a:pathLst>
                <a:path w="31100" h="14589" extrusionOk="0">
                  <a:moveTo>
                    <a:pt x="26736" y="1"/>
                  </a:moveTo>
                  <a:cubicBezTo>
                    <a:pt x="25896" y="1301"/>
                    <a:pt x="24271" y="1815"/>
                    <a:pt x="22747" y="2055"/>
                  </a:cubicBezTo>
                  <a:cubicBezTo>
                    <a:pt x="21224" y="2294"/>
                    <a:pt x="19650" y="2192"/>
                    <a:pt x="18126" y="2397"/>
                  </a:cubicBezTo>
                  <a:cubicBezTo>
                    <a:pt x="16329" y="2637"/>
                    <a:pt x="14583" y="3321"/>
                    <a:pt x="13077" y="4348"/>
                  </a:cubicBezTo>
                  <a:cubicBezTo>
                    <a:pt x="12700" y="4604"/>
                    <a:pt x="12324" y="4896"/>
                    <a:pt x="11982" y="5204"/>
                  </a:cubicBezTo>
                  <a:cubicBezTo>
                    <a:pt x="11982" y="5204"/>
                    <a:pt x="11614" y="5277"/>
                    <a:pt x="11035" y="5277"/>
                  </a:cubicBezTo>
                  <a:cubicBezTo>
                    <a:pt x="10134" y="5277"/>
                    <a:pt x="8721" y="5100"/>
                    <a:pt x="7377" y="4193"/>
                  </a:cubicBezTo>
                  <a:lnTo>
                    <a:pt x="3406" y="6505"/>
                  </a:lnTo>
                  <a:lnTo>
                    <a:pt x="0" y="11451"/>
                  </a:lnTo>
                  <a:lnTo>
                    <a:pt x="701" y="14207"/>
                  </a:lnTo>
                  <a:cubicBezTo>
                    <a:pt x="701" y="14207"/>
                    <a:pt x="2543" y="14588"/>
                    <a:pt x="5091" y="14588"/>
                  </a:cubicBezTo>
                  <a:cubicBezTo>
                    <a:pt x="6895" y="14588"/>
                    <a:pt x="9052" y="14397"/>
                    <a:pt x="11160" y="13744"/>
                  </a:cubicBezTo>
                  <a:cubicBezTo>
                    <a:pt x="12221" y="13420"/>
                    <a:pt x="13538" y="12889"/>
                    <a:pt x="14994" y="12222"/>
                  </a:cubicBezTo>
                  <a:cubicBezTo>
                    <a:pt x="20590" y="9654"/>
                    <a:pt x="28276" y="4981"/>
                    <a:pt x="31100" y="1712"/>
                  </a:cubicBezTo>
                  <a:lnTo>
                    <a:pt x="26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78;p22">
              <a:extLst>
                <a:ext uri="{FF2B5EF4-FFF2-40B4-BE49-F238E27FC236}">
                  <a16:creationId xmlns:a16="http://schemas.microsoft.com/office/drawing/2014/main" id="{167C98EB-83ED-93AC-D0D5-A152812EC5DA}"/>
                </a:ext>
              </a:extLst>
            </p:cNvPr>
            <p:cNvSpPr/>
            <p:nvPr/>
          </p:nvSpPr>
          <p:spPr>
            <a:xfrm flipH="1">
              <a:off x="3451360" y="4311868"/>
              <a:ext cx="303237" cy="205635"/>
            </a:xfrm>
            <a:custGeom>
              <a:avLst/>
              <a:gdLst/>
              <a:ahLst/>
              <a:cxnLst/>
              <a:rect l="l" t="t" r="r" b="b"/>
              <a:pathLst>
                <a:path w="18023" h="12222" extrusionOk="0">
                  <a:moveTo>
                    <a:pt x="13659" y="1"/>
                  </a:moveTo>
                  <a:cubicBezTo>
                    <a:pt x="12819" y="1301"/>
                    <a:pt x="11194" y="1815"/>
                    <a:pt x="9670" y="2055"/>
                  </a:cubicBezTo>
                  <a:cubicBezTo>
                    <a:pt x="8147" y="2294"/>
                    <a:pt x="6573" y="2192"/>
                    <a:pt x="5049" y="2397"/>
                  </a:cubicBezTo>
                  <a:cubicBezTo>
                    <a:pt x="3252" y="2637"/>
                    <a:pt x="1506" y="3321"/>
                    <a:pt x="0" y="4348"/>
                  </a:cubicBezTo>
                  <a:cubicBezTo>
                    <a:pt x="68" y="6487"/>
                    <a:pt x="427" y="9723"/>
                    <a:pt x="1917" y="12222"/>
                  </a:cubicBezTo>
                  <a:cubicBezTo>
                    <a:pt x="7513" y="9654"/>
                    <a:pt x="15199" y="4981"/>
                    <a:pt x="18023" y="1712"/>
                  </a:cubicBezTo>
                  <a:lnTo>
                    <a:pt x="136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79;p22">
              <a:extLst>
                <a:ext uri="{FF2B5EF4-FFF2-40B4-BE49-F238E27FC236}">
                  <a16:creationId xmlns:a16="http://schemas.microsoft.com/office/drawing/2014/main" id="{2ECC6A81-1F34-23D9-1193-A1D4A6792DC2}"/>
                </a:ext>
              </a:extLst>
            </p:cNvPr>
            <p:cNvSpPr/>
            <p:nvPr/>
          </p:nvSpPr>
          <p:spPr>
            <a:xfrm flipH="1">
              <a:off x="3693842" y="4370050"/>
              <a:ext cx="60755" cy="147454"/>
            </a:xfrm>
            <a:custGeom>
              <a:avLst/>
              <a:gdLst/>
              <a:ahLst/>
              <a:cxnLst/>
              <a:rect l="l" t="t" r="r" b="b"/>
              <a:pathLst>
                <a:path w="3611" h="8764" extrusionOk="0">
                  <a:moveTo>
                    <a:pt x="1523" y="0"/>
                  </a:moveTo>
                  <a:cubicBezTo>
                    <a:pt x="993" y="256"/>
                    <a:pt x="496" y="548"/>
                    <a:pt x="0" y="890"/>
                  </a:cubicBezTo>
                  <a:cubicBezTo>
                    <a:pt x="68" y="3029"/>
                    <a:pt x="427" y="6265"/>
                    <a:pt x="1917" y="8764"/>
                  </a:cubicBezTo>
                  <a:cubicBezTo>
                    <a:pt x="2465" y="8524"/>
                    <a:pt x="3029" y="8250"/>
                    <a:pt x="3611" y="7959"/>
                  </a:cubicBezTo>
                  <a:cubicBezTo>
                    <a:pt x="2020" y="5512"/>
                    <a:pt x="1609" y="2242"/>
                    <a:pt x="1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80;p22">
              <a:extLst>
                <a:ext uri="{FF2B5EF4-FFF2-40B4-BE49-F238E27FC236}">
                  <a16:creationId xmlns:a16="http://schemas.microsoft.com/office/drawing/2014/main" id="{091A6BE6-8243-F610-990E-C6A88E8E8647}"/>
                </a:ext>
              </a:extLst>
            </p:cNvPr>
            <p:cNvSpPr/>
            <p:nvPr/>
          </p:nvSpPr>
          <p:spPr>
            <a:xfrm flipH="1">
              <a:off x="3849364" y="4140500"/>
              <a:ext cx="396296" cy="410412"/>
            </a:xfrm>
            <a:custGeom>
              <a:avLst/>
              <a:gdLst/>
              <a:ahLst/>
              <a:cxnLst/>
              <a:rect l="l" t="t" r="r" b="b"/>
              <a:pathLst>
                <a:path w="23554" h="24393" extrusionOk="0">
                  <a:moveTo>
                    <a:pt x="8714" y="1"/>
                  </a:moveTo>
                  <a:lnTo>
                    <a:pt x="1422" y="7806"/>
                  </a:lnTo>
                  <a:lnTo>
                    <a:pt x="1" y="9312"/>
                  </a:lnTo>
                  <a:cubicBezTo>
                    <a:pt x="1" y="9312"/>
                    <a:pt x="1799" y="14910"/>
                    <a:pt x="9604" y="20353"/>
                  </a:cubicBezTo>
                  <a:cubicBezTo>
                    <a:pt x="9860" y="20540"/>
                    <a:pt x="10134" y="20712"/>
                    <a:pt x="10391" y="20883"/>
                  </a:cubicBezTo>
                  <a:cubicBezTo>
                    <a:pt x="12222" y="22081"/>
                    <a:pt x="14328" y="23279"/>
                    <a:pt x="16809" y="24392"/>
                  </a:cubicBezTo>
                  <a:cubicBezTo>
                    <a:pt x="16809" y="24392"/>
                    <a:pt x="17528" y="23758"/>
                    <a:pt x="18487" y="22765"/>
                  </a:cubicBezTo>
                  <a:cubicBezTo>
                    <a:pt x="18676" y="22578"/>
                    <a:pt x="18863" y="22372"/>
                    <a:pt x="19069" y="22149"/>
                  </a:cubicBezTo>
                  <a:cubicBezTo>
                    <a:pt x="20951" y="20130"/>
                    <a:pt x="23348" y="17083"/>
                    <a:pt x="23553" y="14584"/>
                  </a:cubicBezTo>
                  <a:lnTo>
                    <a:pt x="23485" y="14481"/>
                  </a:lnTo>
                  <a:lnTo>
                    <a:pt x="17135" y="6573"/>
                  </a:lnTo>
                  <a:lnTo>
                    <a:pt x="8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81;p22">
              <a:extLst>
                <a:ext uri="{FF2B5EF4-FFF2-40B4-BE49-F238E27FC236}">
                  <a16:creationId xmlns:a16="http://schemas.microsoft.com/office/drawing/2014/main" id="{F1B64315-B48A-2215-2A63-C61F88BA3BE8}"/>
                </a:ext>
              </a:extLst>
            </p:cNvPr>
            <p:cNvSpPr/>
            <p:nvPr/>
          </p:nvSpPr>
          <p:spPr>
            <a:xfrm flipH="1">
              <a:off x="3924816" y="4466579"/>
              <a:ext cx="159265" cy="56969"/>
            </a:xfrm>
            <a:custGeom>
              <a:avLst/>
              <a:gdLst/>
              <a:ahLst/>
              <a:cxnLst/>
              <a:rect l="l" t="t" r="r" b="b"/>
              <a:pathLst>
                <a:path w="9466" h="3386" extrusionOk="0">
                  <a:moveTo>
                    <a:pt x="3684" y="0"/>
                  </a:moveTo>
                  <a:cubicBezTo>
                    <a:pt x="2446" y="0"/>
                    <a:pt x="1183" y="311"/>
                    <a:pt x="1" y="973"/>
                  </a:cubicBezTo>
                  <a:cubicBezTo>
                    <a:pt x="257" y="1160"/>
                    <a:pt x="531" y="1332"/>
                    <a:pt x="788" y="1503"/>
                  </a:cubicBezTo>
                  <a:cubicBezTo>
                    <a:pt x="1739" y="1055"/>
                    <a:pt x="2733" y="842"/>
                    <a:pt x="3706" y="842"/>
                  </a:cubicBezTo>
                  <a:cubicBezTo>
                    <a:pt x="5712" y="842"/>
                    <a:pt x="7628" y="1749"/>
                    <a:pt x="8884" y="3385"/>
                  </a:cubicBezTo>
                  <a:cubicBezTo>
                    <a:pt x="9073" y="3198"/>
                    <a:pt x="9260" y="2992"/>
                    <a:pt x="9466" y="2769"/>
                  </a:cubicBezTo>
                  <a:cubicBezTo>
                    <a:pt x="8037" y="1000"/>
                    <a:pt x="5903" y="0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82;p22">
              <a:extLst>
                <a:ext uri="{FF2B5EF4-FFF2-40B4-BE49-F238E27FC236}">
                  <a16:creationId xmlns:a16="http://schemas.microsoft.com/office/drawing/2014/main" id="{71783FE2-79C1-487B-5DD0-2F83DD96B9C4}"/>
                </a:ext>
              </a:extLst>
            </p:cNvPr>
            <p:cNvSpPr/>
            <p:nvPr/>
          </p:nvSpPr>
          <p:spPr>
            <a:xfrm flipH="1">
              <a:off x="2922278" y="4275289"/>
              <a:ext cx="102262" cy="164464"/>
            </a:xfrm>
            <a:custGeom>
              <a:avLst/>
              <a:gdLst/>
              <a:ahLst/>
              <a:cxnLst/>
              <a:rect l="l" t="t" r="r" b="b"/>
              <a:pathLst>
                <a:path w="6078" h="9775" extrusionOk="0">
                  <a:moveTo>
                    <a:pt x="6077" y="0"/>
                  </a:moveTo>
                  <a:cubicBezTo>
                    <a:pt x="5358" y="69"/>
                    <a:pt x="4674" y="308"/>
                    <a:pt x="4074" y="685"/>
                  </a:cubicBezTo>
                  <a:cubicBezTo>
                    <a:pt x="3869" y="805"/>
                    <a:pt x="3663" y="959"/>
                    <a:pt x="3492" y="1113"/>
                  </a:cubicBezTo>
                  <a:cubicBezTo>
                    <a:pt x="3252" y="1319"/>
                    <a:pt x="3047" y="1541"/>
                    <a:pt x="2859" y="1798"/>
                  </a:cubicBezTo>
                  <a:cubicBezTo>
                    <a:pt x="2739" y="1969"/>
                    <a:pt x="2620" y="2140"/>
                    <a:pt x="2499" y="2328"/>
                  </a:cubicBezTo>
                  <a:lnTo>
                    <a:pt x="2191" y="2996"/>
                  </a:lnTo>
                  <a:cubicBezTo>
                    <a:pt x="2157" y="3081"/>
                    <a:pt x="2141" y="3167"/>
                    <a:pt x="2106" y="3252"/>
                  </a:cubicBezTo>
                  <a:cubicBezTo>
                    <a:pt x="1952" y="3715"/>
                    <a:pt x="1712" y="4126"/>
                    <a:pt x="1404" y="4468"/>
                  </a:cubicBezTo>
                  <a:cubicBezTo>
                    <a:pt x="1250" y="4639"/>
                    <a:pt x="1079" y="4793"/>
                    <a:pt x="890" y="4930"/>
                  </a:cubicBezTo>
                  <a:lnTo>
                    <a:pt x="582" y="5153"/>
                  </a:lnTo>
                  <a:lnTo>
                    <a:pt x="0" y="8798"/>
                  </a:lnTo>
                  <a:lnTo>
                    <a:pt x="1901" y="9209"/>
                  </a:lnTo>
                  <a:lnTo>
                    <a:pt x="4519" y="9774"/>
                  </a:lnTo>
                  <a:lnTo>
                    <a:pt x="60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83;p22">
              <a:extLst>
                <a:ext uri="{FF2B5EF4-FFF2-40B4-BE49-F238E27FC236}">
                  <a16:creationId xmlns:a16="http://schemas.microsoft.com/office/drawing/2014/main" id="{B21DA3D3-3AA9-3B0A-4C2D-591CE9627395}"/>
                </a:ext>
              </a:extLst>
            </p:cNvPr>
            <p:cNvSpPr/>
            <p:nvPr/>
          </p:nvSpPr>
          <p:spPr>
            <a:xfrm flipH="1">
              <a:off x="2940127" y="4386725"/>
              <a:ext cx="52444" cy="53032"/>
            </a:xfrm>
            <a:custGeom>
              <a:avLst/>
              <a:gdLst/>
              <a:ahLst/>
              <a:cxnLst/>
              <a:rect l="l" t="t" r="r" b="b"/>
              <a:pathLst>
                <a:path w="3117" h="3152" extrusionOk="0">
                  <a:moveTo>
                    <a:pt x="3012" y="0"/>
                  </a:moveTo>
                  <a:cubicBezTo>
                    <a:pt x="1548" y="0"/>
                    <a:pt x="251" y="1065"/>
                    <a:pt x="17" y="2569"/>
                  </a:cubicBezTo>
                  <a:lnTo>
                    <a:pt x="1" y="2586"/>
                  </a:lnTo>
                  <a:lnTo>
                    <a:pt x="2619" y="3151"/>
                  </a:lnTo>
                  <a:lnTo>
                    <a:pt x="3116" y="2"/>
                  </a:lnTo>
                  <a:cubicBezTo>
                    <a:pt x="3081" y="1"/>
                    <a:pt x="3046" y="0"/>
                    <a:pt x="3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84;p22">
              <a:extLst>
                <a:ext uri="{FF2B5EF4-FFF2-40B4-BE49-F238E27FC236}">
                  <a16:creationId xmlns:a16="http://schemas.microsoft.com/office/drawing/2014/main" id="{961E1001-7980-530E-6E9B-380B017195A5}"/>
                </a:ext>
              </a:extLst>
            </p:cNvPr>
            <p:cNvSpPr/>
            <p:nvPr/>
          </p:nvSpPr>
          <p:spPr>
            <a:xfrm flipH="1">
              <a:off x="2971809" y="4325698"/>
              <a:ext cx="29124" cy="38109"/>
            </a:xfrm>
            <a:custGeom>
              <a:avLst/>
              <a:gdLst/>
              <a:ahLst/>
              <a:cxnLst/>
              <a:rect l="l" t="t" r="r" b="b"/>
              <a:pathLst>
                <a:path w="1731" h="2265" extrusionOk="0">
                  <a:moveTo>
                    <a:pt x="788" y="0"/>
                  </a:moveTo>
                  <a:cubicBezTo>
                    <a:pt x="754" y="85"/>
                    <a:pt x="738" y="171"/>
                    <a:pt x="703" y="256"/>
                  </a:cubicBezTo>
                  <a:cubicBezTo>
                    <a:pt x="549" y="719"/>
                    <a:pt x="309" y="1130"/>
                    <a:pt x="1" y="1472"/>
                  </a:cubicBezTo>
                  <a:lnTo>
                    <a:pt x="343" y="1952"/>
                  </a:lnTo>
                  <a:cubicBezTo>
                    <a:pt x="488" y="2158"/>
                    <a:pt x="719" y="2265"/>
                    <a:pt x="955" y="2265"/>
                  </a:cubicBezTo>
                  <a:cubicBezTo>
                    <a:pt x="1110" y="2265"/>
                    <a:pt x="1268" y="2218"/>
                    <a:pt x="1404" y="2123"/>
                  </a:cubicBezTo>
                  <a:cubicBezTo>
                    <a:pt x="1559" y="2002"/>
                    <a:pt x="1678" y="1815"/>
                    <a:pt x="1696" y="1626"/>
                  </a:cubicBezTo>
                  <a:cubicBezTo>
                    <a:pt x="1730" y="1438"/>
                    <a:pt x="1696" y="1233"/>
                    <a:pt x="1576" y="107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85;p22">
              <a:extLst>
                <a:ext uri="{FF2B5EF4-FFF2-40B4-BE49-F238E27FC236}">
                  <a16:creationId xmlns:a16="http://schemas.microsoft.com/office/drawing/2014/main" id="{007D9D73-AE54-6764-FBCC-F772A616A07E}"/>
                </a:ext>
              </a:extLst>
            </p:cNvPr>
            <p:cNvSpPr/>
            <p:nvPr/>
          </p:nvSpPr>
          <p:spPr>
            <a:xfrm flipH="1">
              <a:off x="2942432" y="4294016"/>
              <a:ext cx="40060" cy="48624"/>
            </a:xfrm>
            <a:custGeom>
              <a:avLst/>
              <a:gdLst/>
              <a:ahLst/>
              <a:cxnLst/>
              <a:rect l="l" t="t" r="r" b="b"/>
              <a:pathLst>
                <a:path w="2381" h="2890" extrusionOk="0">
                  <a:moveTo>
                    <a:pt x="993" y="0"/>
                  </a:moveTo>
                  <a:cubicBezTo>
                    <a:pt x="753" y="206"/>
                    <a:pt x="548" y="428"/>
                    <a:pt x="360" y="685"/>
                  </a:cubicBezTo>
                  <a:cubicBezTo>
                    <a:pt x="240" y="856"/>
                    <a:pt x="121" y="1027"/>
                    <a:pt x="0" y="1215"/>
                  </a:cubicBezTo>
                  <a:lnTo>
                    <a:pt x="993" y="2584"/>
                  </a:lnTo>
                  <a:cubicBezTo>
                    <a:pt x="1137" y="2780"/>
                    <a:pt x="1368" y="2889"/>
                    <a:pt x="1603" y="2889"/>
                  </a:cubicBezTo>
                  <a:cubicBezTo>
                    <a:pt x="1759" y="2889"/>
                    <a:pt x="1918" y="2841"/>
                    <a:pt x="2054" y="2739"/>
                  </a:cubicBezTo>
                  <a:cubicBezTo>
                    <a:pt x="2209" y="2619"/>
                    <a:pt x="2312" y="2447"/>
                    <a:pt x="2346" y="2260"/>
                  </a:cubicBezTo>
                  <a:cubicBezTo>
                    <a:pt x="2380" y="2054"/>
                    <a:pt x="2328" y="1849"/>
                    <a:pt x="2209" y="1694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86;p22">
              <a:extLst>
                <a:ext uri="{FF2B5EF4-FFF2-40B4-BE49-F238E27FC236}">
                  <a16:creationId xmlns:a16="http://schemas.microsoft.com/office/drawing/2014/main" id="{C0A4DEBC-1E85-9440-BDC9-2CA237C6B096}"/>
                </a:ext>
              </a:extLst>
            </p:cNvPr>
            <p:cNvSpPr/>
            <p:nvPr/>
          </p:nvSpPr>
          <p:spPr>
            <a:xfrm flipH="1">
              <a:off x="2905297" y="4275289"/>
              <a:ext cx="43207" cy="167341"/>
            </a:xfrm>
            <a:custGeom>
              <a:avLst/>
              <a:gdLst/>
              <a:ahLst/>
              <a:cxnLst/>
              <a:rect l="l" t="t" r="r" b="b"/>
              <a:pathLst>
                <a:path w="2568" h="9946" extrusionOk="0">
                  <a:moveTo>
                    <a:pt x="1558" y="0"/>
                  </a:moveTo>
                  <a:lnTo>
                    <a:pt x="0" y="9774"/>
                  </a:lnTo>
                  <a:lnTo>
                    <a:pt x="1011" y="9945"/>
                  </a:lnTo>
                  <a:lnTo>
                    <a:pt x="2567" y="155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87;p22">
              <a:extLst>
                <a:ext uri="{FF2B5EF4-FFF2-40B4-BE49-F238E27FC236}">
                  <a16:creationId xmlns:a16="http://schemas.microsoft.com/office/drawing/2014/main" id="{27FDBFCA-D1D2-12A0-DEE8-CCAE2F428139}"/>
                </a:ext>
              </a:extLst>
            </p:cNvPr>
            <p:cNvSpPr/>
            <p:nvPr/>
          </p:nvSpPr>
          <p:spPr>
            <a:xfrm flipH="1">
              <a:off x="2893770" y="4277880"/>
              <a:ext cx="15849" cy="28249"/>
            </a:xfrm>
            <a:custGeom>
              <a:avLst/>
              <a:gdLst/>
              <a:ahLst/>
              <a:cxnLst/>
              <a:rect l="l" t="t" r="r" b="b"/>
              <a:pathLst>
                <a:path w="942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88;p22">
              <a:extLst>
                <a:ext uri="{FF2B5EF4-FFF2-40B4-BE49-F238E27FC236}">
                  <a16:creationId xmlns:a16="http://schemas.microsoft.com/office/drawing/2014/main" id="{F342BF75-BF4C-3E0A-AD8D-45678443B707}"/>
                </a:ext>
              </a:extLst>
            </p:cNvPr>
            <p:cNvSpPr/>
            <p:nvPr/>
          </p:nvSpPr>
          <p:spPr>
            <a:xfrm flipH="1">
              <a:off x="2903849" y="4340942"/>
              <a:ext cx="15866" cy="28249"/>
            </a:xfrm>
            <a:custGeom>
              <a:avLst/>
              <a:gdLst/>
              <a:ahLst/>
              <a:cxnLst/>
              <a:rect l="l" t="t" r="r" b="b"/>
              <a:pathLst>
                <a:path w="943" h="1679" extrusionOk="0">
                  <a:moveTo>
                    <a:pt x="258" y="1"/>
                  </a:moveTo>
                  <a:lnTo>
                    <a:pt x="1" y="1678"/>
                  </a:lnTo>
                  <a:lnTo>
                    <a:pt x="1" y="1678"/>
                  </a:lnTo>
                  <a:lnTo>
                    <a:pt x="788" y="1438"/>
                  </a:lnTo>
                  <a:lnTo>
                    <a:pt x="943" y="48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89;p22">
              <a:extLst>
                <a:ext uri="{FF2B5EF4-FFF2-40B4-BE49-F238E27FC236}">
                  <a16:creationId xmlns:a16="http://schemas.microsoft.com/office/drawing/2014/main" id="{45275D66-182A-C51B-E884-871D14E7E7ED}"/>
                </a:ext>
              </a:extLst>
            </p:cNvPr>
            <p:cNvSpPr/>
            <p:nvPr/>
          </p:nvSpPr>
          <p:spPr>
            <a:xfrm flipH="1">
              <a:off x="2913944" y="4404021"/>
              <a:ext cx="15832" cy="28249"/>
            </a:xfrm>
            <a:custGeom>
              <a:avLst/>
              <a:gdLst/>
              <a:ahLst/>
              <a:cxnLst/>
              <a:rect l="l" t="t" r="r" b="b"/>
              <a:pathLst>
                <a:path w="941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90;p22">
              <a:extLst>
                <a:ext uri="{FF2B5EF4-FFF2-40B4-BE49-F238E27FC236}">
                  <a16:creationId xmlns:a16="http://schemas.microsoft.com/office/drawing/2014/main" id="{018F001E-4C94-2E1D-61A6-4E76BC790E66}"/>
                </a:ext>
              </a:extLst>
            </p:cNvPr>
            <p:cNvSpPr/>
            <p:nvPr/>
          </p:nvSpPr>
          <p:spPr>
            <a:xfrm flipH="1">
              <a:off x="3009585" y="4110550"/>
              <a:ext cx="725158" cy="318750"/>
            </a:xfrm>
            <a:custGeom>
              <a:avLst/>
              <a:gdLst/>
              <a:ahLst/>
              <a:cxnLst/>
              <a:rect l="l" t="t" r="r" b="b"/>
              <a:pathLst>
                <a:path w="43100" h="18945" extrusionOk="0">
                  <a:moveTo>
                    <a:pt x="2380" y="1"/>
                  </a:moveTo>
                  <a:lnTo>
                    <a:pt x="0" y="10442"/>
                  </a:lnTo>
                  <a:lnTo>
                    <a:pt x="2209" y="13420"/>
                  </a:lnTo>
                  <a:lnTo>
                    <a:pt x="22441" y="14721"/>
                  </a:lnTo>
                  <a:cubicBezTo>
                    <a:pt x="22662" y="15081"/>
                    <a:pt x="23023" y="15526"/>
                    <a:pt x="23502" y="15953"/>
                  </a:cubicBezTo>
                  <a:cubicBezTo>
                    <a:pt x="25010" y="17382"/>
                    <a:pt x="27740" y="18944"/>
                    <a:pt x="31694" y="18944"/>
                  </a:cubicBezTo>
                  <a:cubicBezTo>
                    <a:pt x="32003" y="18944"/>
                    <a:pt x="32319" y="18935"/>
                    <a:pt x="32642" y="18915"/>
                  </a:cubicBezTo>
                  <a:cubicBezTo>
                    <a:pt x="34947" y="18769"/>
                    <a:pt x="36898" y="18288"/>
                    <a:pt x="39180" y="18288"/>
                  </a:cubicBezTo>
                  <a:cubicBezTo>
                    <a:pt x="40118" y="18288"/>
                    <a:pt x="41112" y="18370"/>
                    <a:pt x="42209" y="18589"/>
                  </a:cubicBezTo>
                  <a:cubicBezTo>
                    <a:pt x="42672" y="15902"/>
                    <a:pt x="43099" y="14841"/>
                    <a:pt x="43099" y="14841"/>
                  </a:cubicBezTo>
                  <a:cubicBezTo>
                    <a:pt x="37006" y="12427"/>
                    <a:pt x="30177" y="9877"/>
                    <a:pt x="23878" y="7584"/>
                  </a:cubicBezTo>
                  <a:cubicBezTo>
                    <a:pt x="12221" y="3339"/>
                    <a:pt x="2380" y="1"/>
                    <a:pt x="2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91;p22">
              <a:extLst>
                <a:ext uri="{FF2B5EF4-FFF2-40B4-BE49-F238E27FC236}">
                  <a16:creationId xmlns:a16="http://schemas.microsoft.com/office/drawing/2014/main" id="{1D9A32F5-7AD9-8455-50E8-F2DA506DB0E7}"/>
                </a:ext>
              </a:extLst>
            </p:cNvPr>
            <p:cNvSpPr/>
            <p:nvPr/>
          </p:nvSpPr>
          <p:spPr>
            <a:xfrm flipH="1">
              <a:off x="3633071" y="4033102"/>
              <a:ext cx="454460" cy="303237"/>
            </a:xfrm>
            <a:custGeom>
              <a:avLst/>
              <a:gdLst/>
              <a:ahLst/>
              <a:cxnLst/>
              <a:rect l="l" t="t" r="r" b="b"/>
              <a:pathLst>
                <a:path w="27011" h="18023" extrusionOk="0">
                  <a:moveTo>
                    <a:pt x="8986" y="0"/>
                  </a:moveTo>
                  <a:lnTo>
                    <a:pt x="4330" y="838"/>
                  </a:lnTo>
                  <a:lnTo>
                    <a:pt x="1" y="9362"/>
                  </a:lnTo>
                  <a:cubicBezTo>
                    <a:pt x="1" y="9362"/>
                    <a:pt x="9705" y="16226"/>
                    <a:pt x="10116" y="16226"/>
                  </a:cubicBezTo>
                  <a:cubicBezTo>
                    <a:pt x="10526" y="16226"/>
                    <a:pt x="23176" y="18023"/>
                    <a:pt x="23176" y="18023"/>
                  </a:cubicBezTo>
                  <a:cubicBezTo>
                    <a:pt x="25897" y="14925"/>
                    <a:pt x="26736" y="11656"/>
                    <a:pt x="26924" y="9277"/>
                  </a:cubicBezTo>
                  <a:cubicBezTo>
                    <a:pt x="26958" y="8951"/>
                    <a:pt x="26976" y="8643"/>
                    <a:pt x="26976" y="8353"/>
                  </a:cubicBezTo>
                  <a:cubicBezTo>
                    <a:pt x="27010" y="6726"/>
                    <a:pt x="26753" y="5683"/>
                    <a:pt x="26753" y="5683"/>
                  </a:cubicBezTo>
                  <a:lnTo>
                    <a:pt x="21704" y="4074"/>
                  </a:lnTo>
                  <a:lnTo>
                    <a:pt x="20659" y="373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92;p22">
              <a:extLst>
                <a:ext uri="{FF2B5EF4-FFF2-40B4-BE49-F238E27FC236}">
                  <a16:creationId xmlns:a16="http://schemas.microsoft.com/office/drawing/2014/main" id="{FDE975A8-E640-0837-B2C8-AF695E6210F7}"/>
                </a:ext>
              </a:extLst>
            </p:cNvPr>
            <p:cNvSpPr/>
            <p:nvPr/>
          </p:nvSpPr>
          <p:spPr>
            <a:xfrm flipH="1">
              <a:off x="3633642" y="4095878"/>
              <a:ext cx="106284" cy="93328"/>
            </a:xfrm>
            <a:custGeom>
              <a:avLst/>
              <a:gdLst/>
              <a:ahLst/>
              <a:cxnLst/>
              <a:rect l="l" t="t" r="r" b="b"/>
              <a:pathLst>
                <a:path w="6317" h="5547" extrusionOk="0">
                  <a:moveTo>
                    <a:pt x="0" y="0"/>
                  </a:moveTo>
                  <a:cubicBezTo>
                    <a:pt x="616" y="3029"/>
                    <a:pt x="3133" y="5289"/>
                    <a:pt x="6265" y="5546"/>
                  </a:cubicBezTo>
                  <a:cubicBezTo>
                    <a:pt x="6299" y="5220"/>
                    <a:pt x="6317" y="4912"/>
                    <a:pt x="6317" y="4622"/>
                  </a:cubicBezTo>
                  <a:cubicBezTo>
                    <a:pt x="3766" y="4382"/>
                    <a:pt x="1730" y="2687"/>
                    <a:pt x="1045" y="3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93;p22">
              <a:extLst>
                <a:ext uri="{FF2B5EF4-FFF2-40B4-BE49-F238E27FC236}">
                  <a16:creationId xmlns:a16="http://schemas.microsoft.com/office/drawing/2014/main" id="{06250298-C2B3-15DC-756C-D145748AAA6A}"/>
                </a:ext>
              </a:extLst>
            </p:cNvPr>
            <p:cNvSpPr/>
            <p:nvPr/>
          </p:nvSpPr>
          <p:spPr>
            <a:xfrm flipH="1">
              <a:off x="4467975" y="4121503"/>
              <a:ext cx="226952" cy="436895"/>
            </a:xfrm>
            <a:custGeom>
              <a:avLst/>
              <a:gdLst/>
              <a:ahLst/>
              <a:cxnLst/>
              <a:rect l="l" t="t" r="r" b="b"/>
              <a:pathLst>
                <a:path w="13489" h="25967" extrusionOk="0">
                  <a:moveTo>
                    <a:pt x="4468" y="0"/>
                  </a:moveTo>
                  <a:cubicBezTo>
                    <a:pt x="4469" y="0"/>
                    <a:pt x="5204" y="6967"/>
                    <a:pt x="4468" y="11315"/>
                  </a:cubicBezTo>
                  <a:cubicBezTo>
                    <a:pt x="4245" y="12735"/>
                    <a:pt x="3681" y="14378"/>
                    <a:pt x="3031" y="15952"/>
                  </a:cubicBezTo>
                  <a:cubicBezTo>
                    <a:pt x="2534" y="17185"/>
                    <a:pt x="1986" y="18383"/>
                    <a:pt x="1490" y="19394"/>
                  </a:cubicBezTo>
                  <a:cubicBezTo>
                    <a:pt x="651" y="21053"/>
                    <a:pt x="0" y="22201"/>
                    <a:pt x="0" y="22201"/>
                  </a:cubicBezTo>
                  <a:lnTo>
                    <a:pt x="2654" y="25966"/>
                  </a:lnTo>
                  <a:cubicBezTo>
                    <a:pt x="11829" y="21909"/>
                    <a:pt x="13488" y="3731"/>
                    <a:pt x="13488" y="3731"/>
                  </a:cubicBezTo>
                  <a:lnTo>
                    <a:pt x="11023" y="24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94;p22">
              <a:extLst>
                <a:ext uri="{FF2B5EF4-FFF2-40B4-BE49-F238E27FC236}">
                  <a16:creationId xmlns:a16="http://schemas.microsoft.com/office/drawing/2014/main" id="{73F3E21B-A8A2-D8E9-5868-B52A5FE974AE}"/>
                </a:ext>
              </a:extLst>
            </p:cNvPr>
            <p:cNvSpPr/>
            <p:nvPr/>
          </p:nvSpPr>
          <p:spPr>
            <a:xfrm flipH="1">
              <a:off x="4585480" y="4389905"/>
              <a:ext cx="84377" cy="151475"/>
            </a:xfrm>
            <a:custGeom>
              <a:avLst/>
              <a:gdLst/>
              <a:ahLst/>
              <a:cxnLst/>
              <a:rect l="l" t="t" r="r" b="b"/>
              <a:pathLst>
                <a:path w="5015" h="9003" extrusionOk="0">
                  <a:moveTo>
                    <a:pt x="1541" y="0"/>
                  </a:moveTo>
                  <a:cubicBezTo>
                    <a:pt x="1044" y="1233"/>
                    <a:pt x="496" y="2431"/>
                    <a:pt x="0" y="3442"/>
                  </a:cubicBezTo>
                  <a:lnTo>
                    <a:pt x="0" y="3647"/>
                  </a:lnTo>
                  <a:cubicBezTo>
                    <a:pt x="69" y="5119"/>
                    <a:pt x="496" y="6557"/>
                    <a:pt x="925" y="7977"/>
                  </a:cubicBezTo>
                  <a:cubicBezTo>
                    <a:pt x="1044" y="8337"/>
                    <a:pt x="1164" y="8730"/>
                    <a:pt x="1506" y="8901"/>
                  </a:cubicBezTo>
                  <a:cubicBezTo>
                    <a:pt x="1624" y="8972"/>
                    <a:pt x="1762" y="9003"/>
                    <a:pt x="1905" y="9003"/>
                  </a:cubicBezTo>
                  <a:cubicBezTo>
                    <a:pt x="2074" y="9003"/>
                    <a:pt x="2248" y="8959"/>
                    <a:pt x="2397" y="8885"/>
                  </a:cubicBezTo>
                  <a:cubicBezTo>
                    <a:pt x="2687" y="8730"/>
                    <a:pt x="2910" y="8508"/>
                    <a:pt x="3115" y="8268"/>
                  </a:cubicBezTo>
                  <a:cubicBezTo>
                    <a:pt x="3663" y="7600"/>
                    <a:pt x="4125" y="6881"/>
                    <a:pt x="4467" y="6112"/>
                  </a:cubicBezTo>
                  <a:cubicBezTo>
                    <a:pt x="4793" y="5427"/>
                    <a:pt x="5015" y="4690"/>
                    <a:pt x="4998" y="3937"/>
                  </a:cubicBezTo>
                  <a:cubicBezTo>
                    <a:pt x="4998" y="3184"/>
                    <a:pt x="4707" y="2397"/>
                    <a:pt x="4142" y="1918"/>
                  </a:cubicBezTo>
                  <a:cubicBezTo>
                    <a:pt x="3837" y="1666"/>
                    <a:pt x="3457" y="1547"/>
                    <a:pt x="3073" y="1547"/>
                  </a:cubicBezTo>
                  <a:cubicBezTo>
                    <a:pt x="2724" y="1547"/>
                    <a:pt x="2372" y="1645"/>
                    <a:pt x="2071" y="1833"/>
                  </a:cubicBezTo>
                  <a:cubicBezTo>
                    <a:pt x="2105" y="1199"/>
                    <a:pt x="1917" y="548"/>
                    <a:pt x="1541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95;p22">
              <a:extLst>
                <a:ext uri="{FF2B5EF4-FFF2-40B4-BE49-F238E27FC236}">
                  <a16:creationId xmlns:a16="http://schemas.microsoft.com/office/drawing/2014/main" id="{B9342389-A4A3-E35D-9F3A-7F4C49494F2D}"/>
                </a:ext>
              </a:extLst>
            </p:cNvPr>
            <p:cNvSpPr/>
            <p:nvPr/>
          </p:nvSpPr>
          <p:spPr>
            <a:xfrm flipH="1">
              <a:off x="4593310" y="4371716"/>
              <a:ext cx="191317" cy="189517"/>
            </a:xfrm>
            <a:custGeom>
              <a:avLst/>
              <a:gdLst/>
              <a:ahLst/>
              <a:cxnLst/>
              <a:rect l="l" t="t" r="r" b="b"/>
              <a:pathLst>
                <a:path w="11371" h="11264" extrusionOk="0">
                  <a:moveTo>
                    <a:pt x="4441" y="0"/>
                  </a:moveTo>
                  <a:cubicBezTo>
                    <a:pt x="4395" y="0"/>
                    <a:pt x="4349" y="12"/>
                    <a:pt x="4304" y="38"/>
                  </a:cubicBezTo>
                  <a:cubicBezTo>
                    <a:pt x="3330" y="602"/>
                    <a:pt x="5007" y="5652"/>
                    <a:pt x="5007" y="5652"/>
                  </a:cubicBezTo>
                  <a:cubicBezTo>
                    <a:pt x="5007" y="5652"/>
                    <a:pt x="3035" y="2184"/>
                    <a:pt x="2099" y="2184"/>
                  </a:cubicBezTo>
                  <a:cubicBezTo>
                    <a:pt x="2029" y="2184"/>
                    <a:pt x="1965" y="2204"/>
                    <a:pt x="1908" y="2245"/>
                  </a:cubicBezTo>
                  <a:cubicBezTo>
                    <a:pt x="1104" y="2827"/>
                    <a:pt x="3277" y="6850"/>
                    <a:pt x="3277" y="6850"/>
                  </a:cubicBezTo>
                  <a:cubicBezTo>
                    <a:pt x="3277" y="6850"/>
                    <a:pt x="1326" y="5525"/>
                    <a:pt x="557" y="5525"/>
                  </a:cubicBezTo>
                  <a:cubicBezTo>
                    <a:pt x="426" y="5525"/>
                    <a:pt x="330" y="5563"/>
                    <a:pt x="283" y="5652"/>
                  </a:cubicBezTo>
                  <a:cubicBezTo>
                    <a:pt x="0" y="6187"/>
                    <a:pt x="3606" y="11264"/>
                    <a:pt x="6957" y="11264"/>
                  </a:cubicBezTo>
                  <a:cubicBezTo>
                    <a:pt x="7471" y="11264"/>
                    <a:pt x="7978" y="11145"/>
                    <a:pt x="8464" y="10872"/>
                  </a:cubicBezTo>
                  <a:cubicBezTo>
                    <a:pt x="11371" y="9258"/>
                    <a:pt x="11053" y="3084"/>
                    <a:pt x="10093" y="3084"/>
                  </a:cubicBezTo>
                  <a:cubicBezTo>
                    <a:pt x="10087" y="3084"/>
                    <a:pt x="10080" y="3084"/>
                    <a:pt x="10073" y="3085"/>
                  </a:cubicBezTo>
                  <a:cubicBezTo>
                    <a:pt x="9081" y="3170"/>
                    <a:pt x="8823" y="6268"/>
                    <a:pt x="8823" y="6268"/>
                  </a:cubicBezTo>
                  <a:cubicBezTo>
                    <a:pt x="8823" y="6268"/>
                    <a:pt x="8103" y="51"/>
                    <a:pt x="7172" y="51"/>
                  </a:cubicBezTo>
                  <a:cubicBezTo>
                    <a:pt x="7140" y="51"/>
                    <a:pt x="7109" y="58"/>
                    <a:pt x="7077" y="72"/>
                  </a:cubicBezTo>
                  <a:cubicBezTo>
                    <a:pt x="6102" y="500"/>
                    <a:pt x="6855" y="5395"/>
                    <a:pt x="6855" y="5395"/>
                  </a:cubicBezTo>
                  <a:cubicBezTo>
                    <a:pt x="6855" y="5395"/>
                    <a:pt x="5421" y="0"/>
                    <a:pt x="4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96;p22">
              <a:extLst>
                <a:ext uri="{FF2B5EF4-FFF2-40B4-BE49-F238E27FC236}">
                  <a16:creationId xmlns:a16="http://schemas.microsoft.com/office/drawing/2014/main" id="{D13E4251-6F61-D068-1152-14DD099CE796}"/>
                </a:ext>
              </a:extLst>
            </p:cNvPr>
            <p:cNvSpPr/>
            <p:nvPr/>
          </p:nvSpPr>
          <p:spPr>
            <a:xfrm flipH="1">
              <a:off x="3618094" y="3523355"/>
              <a:ext cx="411842" cy="272447"/>
            </a:xfrm>
            <a:custGeom>
              <a:avLst/>
              <a:gdLst/>
              <a:ahLst/>
              <a:cxnLst/>
              <a:rect l="l" t="t" r="r" b="b"/>
              <a:pathLst>
                <a:path w="24478" h="16193" extrusionOk="0">
                  <a:moveTo>
                    <a:pt x="21020" y="0"/>
                  </a:moveTo>
                  <a:cubicBezTo>
                    <a:pt x="10572" y="7223"/>
                    <a:pt x="2190" y="7274"/>
                    <a:pt x="1957" y="7274"/>
                  </a:cubicBezTo>
                  <a:cubicBezTo>
                    <a:pt x="1954" y="7274"/>
                    <a:pt x="1952" y="7274"/>
                    <a:pt x="1952" y="7274"/>
                  </a:cubicBezTo>
                  <a:lnTo>
                    <a:pt x="1" y="10218"/>
                  </a:lnTo>
                  <a:lnTo>
                    <a:pt x="1832" y="16192"/>
                  </a:lnTo>
                  <a:cubicBezTo>
                    <a:pt x="13368" y="15918"/>
                    <a:pt x="24477" y="4450"/>
                    <a:pt x="24477" y="4450"/>
                  </a:cubicBezTo>
                  <a:lnTo>
                    <a:pt x="21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97;p22">
              <a:extLst>
                <a:ext uri="{FF2B5EF4-FFF2-40B4-BE49-F238E27FC236}">
                  <a16:creationId xmlns:a16="http://schemas.microsoft.com/office/drawing/2014/main" id="{3339B8E5-5EAE-0D7B-B880-7EE473E9663E}"/>
                </a:ext>
              </a:extLst>
            </p:cNvPr>
            <p:cNvSpPr/>
            <p:nvPr/>
          </p:nvSpPr>
          <p:spPr>
            <a:xfrm flipH="1">
              <a:off x="4435147" y="3839844"/>
              <a:ext cx="195271" cy="344441"/>
            </a:xfrm>
            <a:custGeom>
              <a:avLst/>
              <a:gdLst/>
              <a:ahLst/>
              <a:cxnLst/>
              <a:rect l="l" t="t" r="r" b="b"/>
              <a:pathLst>
                <a:path w="11606" h="20472" extrusionOk="0">
                  <a:moveTo>
                    <a:pt x="5496" y="0"/>
                  </a:moveTo>
                  <a:cubicBezTo>
                    <a:pt x="5496" y="0"/>
                    <a:pt x="4314" y="977"/>
                    <a:pt x="3047" y="3115"/>
                  </a:cubicBezTo>
                  <a:cubicBezTo>
                    <a:pt x="1609" y="5546"/>
                    <a:pt x="69" y="9448"/>
                    <a:pt x="1" y="15097"/>
                  </a:cubicBezTo>
                  <a:lnTo>
                    <a:pt x="1" y="15286"/>
                  </a:lnTo>
                  <a:cubicBezTo>
                    <a:pt x="1" y="15902"/>
                    <a:pt x="18" y="16518"/>
                    <a:pt x="53" y="17169"/>
                  </a:cubicBezTo>
                  <a:cubicBezTo>
                    <a:pt x="53" y="17169"/>
                    <a:pt x="3971" y="20471"/>
                    <a:pt x="9654" y="20471"/>
                  </a:cubicBezTo>
                  <a:lnTo>
                    <a:pt x="9980" y="18554"/>
                  </a:lnTo>
                  <a:lnTo>
                    <a:pt x="10715" y="14104"/>
                  </a:lnTo>
                  <a:lnTo>
                    <a:pt x="11349" y="10407"/>
                  </a:lnTo>
                  <a:lnTo>
                    <a:pt x="11605" y="8816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98;p22">
              <a:extLst>
                <a:ext uri="{FF2B5EF4-FFF2-40B4-BE49-F238E27FC236}">
                  <a16:creationId xmlns:a16="http://schemas.microsoft.com/office/drawing/2014/main" id="{12567C8D-B1CB-95A0-D064-1056C6AA17B6}"/>
                </a:ext>
              </a:extLst>
            </p:cNvPr>
            <p:cNvSpPr/>
            <p:nvPr/>
          </p:nvSpPr>
          <p:spPr>
            <a:xfrm flipH="1">
              <a:off x="3936367" y="3662166"/>
              <a:ext cx="642782" cy="635009"/>
            </a:xfrm>
            <a:custGeom>
              <a:avLst/>
              <a:gdLst/>
              <a:ahLst/>
              <a:cxnLst/>
              <a:rect l="l" t="t" r="r" b="b"/>
              <a:pathLst>
                <a:path w="38204" h="37742" extrusionOk="0">
                  <a:moveTo>
                    <a:pt x="19462" y="0"/>
                  </a:moveTo>
                  <a:cubicBezTo>
                    <a:pt x="18246" y="359"/>
                    <a:pt x="17306" y="719"/>
                    <a:pt x="16655" y="975"/>
                  </a:cubicBezTo>
                  <a:cubicBezTo>
                    <a:pt x="16637" y="993"/>
                    <a:pt x="16603" y="1009"/>
                    <a:pt x="16569" y="1009"/>
                  </a:cubicBezTo>
                  <a:cubicBezTo>
                    <a:pt x="16347" y="1112"/>
                    <a:pt x="16124" y="1215"/>
                    <a:pt x="15918" y="1317"/>
                  </a:cubicBezTo>
                  <a:cubicBezTo>
                    <a:pt x="15765" y="1369"/>
                    <a:pt x="15697" y="1420"/>
                    <a:pt x="15697" y="1420"/>
                  </a:cubicBezTo>
                  <a:cubicBezTo>
                    <a:pt x="13437" y="2499"/>
                    <a:pt x="12495" y="3371"/>
                    <a:pt x="12495" y="3371"/>
                  </a:cubicBezTo>
                  <a:cubicBezTo>
                    <a:pt x="12427" y="3389"/>
                    <a:pt x="12376" y="3406"/>
                    <a:pt x="12308" y="3423"/>
                  </a:cubicBezTo>
                  <a:cubicBezTo>
                    <a:pt x="9003" y="4656"/>
                    <a:pt x="6214" y="6812"/>
                    <a:pt x="4142" y="8814"/>
                  </a:cubicBezTo>
                  <a:cubicBezTo>
                    <a:pt x="3510" y="9414"/>
                    <a:pt x="2944" y="10013"/>
                    <a:pt x="2449" y="10560"/>
                  </a:cubicBezTo>
                  <a:cubicBezTo>
                    <a:pt x="924" y="12255"/>
                    <a:pt x="69" y="13573"/>
                    <a:pt x="0" y="13675"/>
                  </a:cubicBezTo>
                  <a:lnTo>
                    <a:pt x="0" y="13693"/>
                  </a:lnTo>
                  <a:cubicBezTo>
                    <a:pt x="1695" y="16277"/>
                    <a:pt x="3389" y="18794"/>
                    <a:pt x="5084" y="21156"/>
                  </a:cubicBezTo>
                  <a:cubicBezTo>
                    <a:pt x="5957" y="22371"/>
                    <a:pt x="6813" y="23534"/>
                    <a:pt x="7668" y="24664"/>
                  </a:cubicBezTo>
                  <a:cubicBezTo>
                    <a:pt x="11828" y="30125"/>
                    <a:pt x="15936" y="34694"/>
                    <a:pt x="19821" y="37741"/>
                  </a:cubicBezTo>
                  <a:cubicBezTo>
                    <a:pt x="34593" y="36714"/>
                    <a:pt x="38204" y="22046"/>
                    <a:pt x="38204" y="22046"/>
                  </a:cubicBezTo>
                  <a:cubicBezTo>
                    <a:pt x="38187" y="22046"/>
                    <a:pt x="38153" y="22028"/>
                    <a:pt x="38135" y="22012"/>
                  </a:cubicBezTo>
                  <a:cubicBezTo>
                    <a:pt x="31683" y="17390"/>
                    <a:pt x="29869" y="12203"/>
                    <a:pt x="29390" y="10202"/>
                  </a:cubicBezTo>
                  <a:cubicBezTo>
                    <a:pt x="29253" y="9654"/>
                    <a:pt x="29219" y="9346"/>
                    <a:pt x="29219" y="9346"/>
                  </a:cubicBezTo>
                  <a:lnTo>
                    <a:pt x="194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99;p22">
              <a:extLst>
                <a:ext uri="{FF2B5EF4-FFF2-40B4-BE49-F238E27FC236}">
                  <a16:creationId xmlns:a16="http://schemas.microsoft.com/office/drawing/2014/main" id="{ABA3B345-193D-98E1-2E28-1D60B3EDF367}"/>
                </a:ext>
              </a:extLst>
            </p:cNvPr>
            <p:cNvSpPr/>
            <p:nvPr/>
          </p:nvSpPr>
          <p:spPr>
            <a:xfrm flipH="1">
              <a:off x="4480876" y="3813899"/>
              <a:ext cx="139176" cy="320920"/>
            </a:xfrm>
            <a:custGeom>
              <a:avLst/>
              <a:gdLst/>
              <a:ahLst/>
              <a:cxnLst/>
              <a:rect l="l" t="t" r="r" b="b"/>
              <a:pathLst>
                <a:path w="8272" h="19074" extrusionOk="0">
                  <a:moveTo>
                    <a:pt x="7671" y="0"/>
                  </a:moveTo>
                  <a:cubicBezTo>
                    <a:pt x="7577" y="0"/>
                    <a:pt x="7481" y="36"/>
                    <a:pt x="7395" y="122"/>
                  </a:cubicBezTo>
                  <a:cubicBezTo>
                    <a:pt x="2534" y="5052"/>
                    <a:pt x="1" y="11761"/>
                    <a:pt x="464" y="18676"/>
                  </a:cubicBezTo>
                  <a:cubicBezTo>
                    <a:pt x="481" y="18941"/>
                    <a:pt x="695" y="19074"/>
                    <a:pt x="900" y="19074"/>
                  </a:cubicBezTo>
                  <a:cubicBezTo>
                    <a:pt x="1105" y="19074"/>
                    <a:pt x="1302" y="18941"/>
                    <a:pt x="1285" y="18676"/>
                  </a:cubicBezTo>
                  <a:cubicBezTo>
                    <a:pt x="857" y="11967"/>
                    <a:pt x="3253" y="5479"/>
                    <a:pt x="7995" y="704"/>
                  </a:cubicBezTo>
                  <a:cubicBezTo>
                    <a:pt x="8272" y="414"/>
                    <a:pt x="7988" y="0"/>
                    <a:pt x="7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00;p22">
              <a:extLst>
                <a:ext uri="{FF2B5EF4-FFF2-40B4-BE49-F238E27FC236}">
                  <a16:creationId xmlns:a16="http://schemas.microsoft.com/office/drawing/2014/main" id="{1254108C-5667-1A6A-A08C-A98B00132031}"/>
                </a:ext>
              </a:extLst>
            </p:cNvPr>
            <p:cNvSpPr/>
            <p:nvPr/>
          </p:nvSpPr>
          <p:spPr>
            <a:xfrm flipH="1">
              <a:off x="4339524" y="3720029"/>
              <a:ext cx="169932" cy="151795"/>
            </a:xfrm>
            <a:custGeom>
              <a:avLst/>
              <a:gdLst/>
              <a:ahLst/>
              <a:cxnLst/>
              <a:rect l="l" t="t" r="r" b="b"/>
              <a:pathLst>
                <a:path w="10100" h="9022" extrusionOk="0">
                  <a:moveTo>
                    <a:pt x="8166" y="1"/>
                  </a:moveTo>
                  <a:cubicBezTo>
                    <a:pt x="4861" y="1217"/>
                    <a:pt x="2072" y="3356"/>
                    <a:pt x="0" y="5375"/>
                  </a:cubicBezTo>
                  <a:cubicBezTo>
                    <a:pt x="189" y="6899"/>
                    <a:pt x="1370" y="8269"/>
                    <a:pt x="2842" y="8764"/>
                  </a:cubicBezTo>
                  <a:cubicBezTo>
                    <a:pt x="3346" y="8939"/>
                    <a:pt x="3874" y="9022"/>
                    <a:pt x="4403" y="9022"/>
                  </a:cubicBezTo>
                  <a:cubicBezTo>
                    <a:pt x="5635" y="9022"/>
                    <a:pt x="6876" y="8577"/>
                    <a:pt x="7857" y="7824"/>
                  </a:cubicBezTo>
                  <a:cubicBezTo>
                    <a:pt x="9175" y="6813"/>
                    <a:pt x="10099" y="5222"/>
                    <a:pt x="10083" y="3561"/>
                  </a:cubicBezTo>
                  <a:cubicBezTo>
                    <a:pt x="10083" y="2158"/>
                    <a:pt x="9346" y="738"/>
                    <a:pt x="8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01;p22">
              <a:extLst>
                <a:ext uri="{FF2B5EF4-FFF2-40B4-BE49-F238E27FC236}">
                  <a16:creationId xmlns:a16="http://schemas.microsoft.com/office/drawing/2014/main" id="{5A20B2D6-6C39-0C7C-3533-202ABF757492}"/>
                </a:ext>
              </a:extLst>
            </p:cNvPr>
            <p:cNvSpPr/>
            <p:nvPr/>
          </p:nvSpPr>
          <p:spPr>
            <a:xfrm flipH="1">
              <a:off x="3948434" y="3639098"/>
              <a:ext cx="366617" cy="200756"/>
            </a:xfrm>
            <a:custGeom>
              <a:avLst/>
              <a:gdLst/>
              <a:ahLst/>
              <a:cxnLst/>
              <a:rect l="l" t="t" r="r" b="b"/>
              <a:pathLst>
                <a:path w="21790" h="11932" extrusionOk="0">
                  <a:moveTo>
                    <a:pt x="13573" y="0"/>
                  </a:moveTo>
                  <a:cubicBezTo>
                    <a:pt x="9500" y="0"/>
                    <a:pt x="6135" y="680"/>
                    <a:pt x="3766" y="1371"/>
                  </a:cubicBezTo>
                  <a:cubicBezTo>
                    <a:pt x="2550" y="1730"/>
                    <a:pt x="1610" y="2090"/>
                    <a:pt x="959" y="2346"/>
                  </a:cubicBezTo>
                  <a:cubicBezTo>
                    <a:pt x="941" y="2364"/>
                    <a:pt x="907" y="2380"/>
                    <a:pt x="873" y="2380"/>
                  </a:cubicBezTo>
                  <a:cubicBezTo>
                    <a:pt x="583" y="2501"/>
                    <a:pt x="359" y="2604"/>
                    <a:pt x="222" y="2688"/>
                  </a:cubicBezTo>
                  <a:cubicBezTo>
                    <a:pt x="69" y="2740"/>
                    <a:pt x="1" y="2791"/>
                    <a:pt x="1" y="2791"/>
                  </a:cubicBezTo>
                  <a:lnTo>
                    <a:pt x="12085" y="11931"/>
                  </a:lnTo>
                  <a:lnTo>
                    <a:pt x="13694" y="11573"/>
                  </a:lnTo>
                  <a:lnTo>
                    <a:pt x="19582" y="10237"/>
                  </a:lnTo>
                  <a:lnTo>
                    <a:pt x="21156" y="9895"/>
                  </a:lnTo>
                  <a:cubicBezTo>
                    <a:pt x="21789" y="4092"/>
                    <a:pt x="18897" y="395"/>
                    <a:pt x="18897" y="395"/>
                  </a:cubicBezTo>
                  <a:cubicBezTo>
                    <a:pt x="18229" y="292"/>
                    <a:pt x="17578" y="224"/>
                    <a:pt x="16946" y="155"/>
                  </a:cubicBezTo>
                  <a:cubicBezTo>
                    <a:pt x="15775" y="48"/>
                    <a:pt x="14649" y="0"/>
                    <a:pt x="13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02;p22">
              <a:extLst>
                <a:ext uri="{FF2B5EF4-FFF2-40B4-BE49-F238E27FC236}">
                  <a16:creationId xmlns:a16="http://schemas.microsoft.com/office/drawing/2014/main" id="{E2DF50C4-2B9C-4CA4-4C54-528FD09D7CD5}"/>
                </a:ext>
              </a:extLst>
            </p:cNvPr>
            <p:cNvSpPr/>
            <p:nvPr/>
          </p:nvSpPr>
          <p:spPr>
            <a:xfrm flipH="1">
              <a:off x="3984039" y="3662873"/>
              <a:ext cx="395438" cy="91360"/>
            </a:xfrm>
            <a:custGeom>
              <a:avLst/>
              <a:gdLst/>
              <a:ahLst/>
              <a:cxnLst/>
              <a:rect l="l" t="t" r="r" b="b"/>
              <a:pathLst>
                <a:path w="23503" h="5430" extrusionOk="0">
                  <a:moveTo>
                    <a:pt x="17459" y="1"/>
                  </a:moveTo>
                  <a:cubicBezTo>
                    <a:pt x="11491" y="1"/>
                    <a:pt x="5620" y="1578"/>
                    <a:pt x="389" y="4664"/>
                  </a:cubicBezTo>
                  <a:cubicBezTo>
                    <a:pt x="0" y="4895"/>
                    <a:pt x="241" y="5429"/>
                    <a:pt x="593" y="5429"/>
                  </a:cubicBezTo>
                  <a:cubicBezTo>
                    <a:pt x="659" y="5429"/>
                    <a:pt x="729" y="5410"/>
                    <a:pt x="799" y="5367"/>
                  </a:cubicBezTo>
                  <a:cubicBezTo>
                    <a:pt x="5897" y="2371"/>
                    <a:pt x="11641" y="808"/>
                    <a:pt x="17480" y="808"/>
                  </a:cubicBezTo>
                  <a:cubicBezTo>
                    <a:pt x="19248" y="808"/>
                    <a:pt x="21024" y="951"/>
                    <a:pt x="22795" y="1241"/>
                  </a:cubicBezTo>
                  <a:cubicBezTo>
                    <a:pt x="22821" y="1246"/>
                    <a:pt x="22847" y="1248"/>
                    <a:pt x="22872" y="1248"/>
                  </a:cubicBezTo>
                  <a:cubicBezTo>
                    <a:pt x="23329" y="1248"/>
                    <a:pt x="23502" y="536"/>
                    <a:pt x="23000" y="454"/>
                  </a:cubicBezTo>
                  <a:cubicBezTo>
                    <a:pt x="21154" y="151"/>
                    <a:pt x="19302" y="1"/>
                    <a:pt x="17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03;p22">
              <a:extLst>
                <a:ext uri="{FF2B5EF4-FFF2-40B4-BE49-F238E27FC236}">
                  <a16:creationId xmlns:a16="http://schemas.microsoft.com/office/drawing/2014/main" id="{79FC207D-4467-68E9-1904-62082A06C7AC}"/>
                </a:ext>
              </a:extLst>
            </p:cNvPr>
            <p:cNvSpPr/>
            <p:nvPr/>
          </p:nvSpPr>
          <p:spPr>
            <a:xfrm flipH="1">
              <a:off x="3553959" y="3423344"/>
              <a:ext cx="191738" cy="194245"/>
            </a:xfrm>
            <a:custGeom>
              <a:avLst/>
              <a:gdLst/>
              <a:ahLst/>
              <a:cxnLst/>
              <a:rect l="l" t="t" r="r" b="b"/>
              <a:pathLst>
                <a:path w="11396" h="11545" extrusionOk="0">
                  <a:moveTo>
                    <a:pt x="6160" y="0"/>
                  </a:moveTo>
                  <a:cubicBezTo>
                    <a:pt x="5173" y="0"/>
                    <a:pt x="4485" y="5670"/>
                    <a:pt x="4485" y="5670"/>
                  </a:cubicBezTo>
                  <a:cubicBezTo>
                    <a:pt x="4485" y="5670"/>
                    <a:pt x="4554" y="723"/>
                    <a:pt x="3527" y="433"/>
                  </a:cubicBezTo>
                  <a:cubicBezTo>
                    <a:pt x="3504" y="426"/>
                    <a:pt x="3481" y="422"/>
                    <a:pt x="3459" y="422"/>
                  </a:cubicBezTo>
                  <a:cubicBezTo>
                    <a:pt x="2507" y="422"/>
                    <a:pt x="2655" y="6800"/>
                    <a:pt x="2655" y="6800"/>
                  </a:cubicBezTo>
                  <a:cubicBezTo>
                    <a:pt x="2655" y="6800"/>
                    <a:pt x="1982" y="3821"/>
                    <a:pt x="1003" y="3821"/>
                  </a:cubicBezTo>
                  <a:cubicBezTo>
                    <a:pt x="994" y="3821"/>
                    <a:pt x="986" y="3821"/>
                    <a:pt x="977" y="3822"/>
                  </a:cubicBezTo>
                  <a:cubicBezTo>
                    <a:pt x="1" y="3890"/>
                    <a:pt x="514" y="10103"/>
                    <a:pt x="3647" y="11335"/>
                  </a:cubicBezTo>
                  <a:cubicBezTo>
                    <a:pt x="4018" y="11479"/>
                    <a:pt x="4387" y="11544"/>
                    <a:pt x="4753" y="11544"/>
                  </a:cubicBezTo>
                  <a:cubicBezTo>
                    <a:pt x="8259" y="11544"/>
                    <a:pt x="11396" y="5531"/>
                    <a:pt x="11024" y="5020"/>
                  </a:cubicBezTo>
                  <a:cubicBezTo>
                    <a:pt x="10977" y="4955"/>
                    <a:pt x="10903" y="4926"/>
                    <a:pt x="10811" y="4926"/>
                  </a:cubicBezTo>
                  <a:cubicBezTo>
                    <a:pt x="10097" y="4926"/>
                    <a:pt x="8235" y="6629"/>
                    <a:pt x="8235" y="6629"/>
                  </a:cubicBezTo>
                  <a:cubicBezTo>
                    <a:pt x="8235" y="6629"/>
                    <a:pt x="9826" y="2350"/>
                    <a:pt x="8936" y="1870"/>
                  </a:cubicBezTo>
                  <a:cubicBezTo>
                    <a:pt x="8888" y="1845"/>
                    <a:pt x="8839" y="1833"/>
                    <a:pt x="8788" y="1833"/>
                  </a:cubicBezTo>
                  <a:cubicBezTo>
                    <a:pt x="7869" y="1833"/>
                    <a:pt x="6334" y="5670"/>
                    <a:pt x="6334" y="5670"/>
                  </a:cubicBezTo>
                  <a:cubicBezTo>
                    <a:pt x="6334" y="5670"/>
                    <a:pt x="7310" y="449"/>
                    <a:pt x="6266" y="22"/>
                  </a:cubicBezTo>
                  <a:cubicBezTo>
                    <a:pt x="6230" y="7"/>
                    <a:pt x="6195" y="0"/>
                    <a:pt x="6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04;p22">
              <a:extLst>
                <a:ext uri="{FF2B5EF4-FFF2-40B4-BE49-F238E27FC236}">
                  <a16:creationId xmlns:a16="http://schemas.microsoft.com/office/drawing/2014/main" id="{E50EB869-0ECA-C68D-B6BC-C7A1F3835861}"/>
                </a:ext>
              </a:extLst>
            </p:cNvPr>
            <p:cNvSpPr/>
            <p:nvPr/>
          </p:nvSpPr>
          <p:spPr>
            <a:xfrm flipH="1">
              <a:off x="4396256" y="3760360"/>
              <a:ext cx="87860" cy="90434"/>
            </a:xfrm>
            <a:custGeom>
              <a:avLst/>
              <a:gdLst/>
              <a:ahLst/>
              <a:cxnLst/>
              <a:rect l="l" t="t" r="r" b="b"/>
              <a:pathLst>
                <a:path w="5222" h="5375" extrusionOk="0">
                  <a:moveTo>
                    <a:pt x="1" y="0"/>
                  </a:moveTo>
                  <a:lnTo>
                    <a:pt x="172" y="2893"/>
                  </a:lnTo>
                  <a:cubicBezTo>
                    <a:pt x="224" y="3732"/>
                    <a:pt x="703" y="4485"/>
                    <a:pt x="1456" y="4861"/>
                  </a:cubicBezTo>
                  <a:cubicBezTo>
                    <a:pt x="2029" y="5134"/>
                    <a:pt x="2754" y="5374"/>
                    <a:pt x="3579" y="5374"/>
                  </a:cubicBezTo>
                  <a:cubicBezTo>
                    <a:pt x="3789" y="5374"/>
                    <a:pt x="4006" y="5359"/>
                    <a:pt x="4229" y="5324"/>
                  </a:cubicBezTo>
                  <a:cubicBezTo>
                    <a:pt x="4434" y="5290"/>
                    <a:pt x="4606" y="5204"/>
                    <a:pt x="4743" y="5101"/>
                  </a:cubicBezTo>
                  <a:cubicBezTo>
                    <a:pt x="5051" y="4861"/>
                    <a:pt x="5222" y="4485"/>
                    <a:pt x="5188" y="4074"/>
                  </a:cubicBezTo>
                  <a:lnTo>
                    <a:pt x="4930" y="1438"/>
                  </a:lnTo>
                  <a:lnTo>
                    <a:pt x="2294" y="411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05;p22">
              <a:extLst>
                <a:ext uri="{FF2B5EF4-FFF2-40B4-BE49-F238E27FC236}">
                  <a16:creationId xmlns:a16="http://schemas.microsoft.com/office/drawing/2014/main" id="{347AF1CD-DFFE-FD73-A7CD-7D130931DF63}"/>
                </a:ext>
              </a:extLst>
            </p:cNvPr>
            <p:cNvSpPr/>
            <p:nvPr/>
          </p:nvSpPr>
          <p:spPr>
            <a:xfrm flipH="1">
              <a:off x="4396255" y="3767258"/>
              <a:ext cx="60486" cy="78926"/>
            </a:xfrm>
            <a:custGeom>
              <a:avLst/>
              <a:gdLst/>
              <a:ahLst/>
              <a:cxnLst/>
              <a:rect l="l" t="t" r="r" b="b"/>
              <a:pathLst>
                <a:path w="3595" h="4691" extrusionOk="0">
                  <a:moveTo>
                    <a:pt x="667" y="1"/>
                  </a:moveTo>
                  <a:cubicBezTo>
                    <a:pt x="633" y="19"/>
                    <a:pt x="582" y="53"/>
                    <a:pt x="548" y="87"/>
                  </a:cubicBezTo>
                  <a:cubicBezTo>
                    <a:pt x="172" y="378"/>
                    <a:pt x="0" y="875"/>
                    <a:pt x="0" y="1336"/>
                  </a:cubicBezTo>
                  <a:cubicBezTo>
                    <a:pt x="0" y="1815"/>
                    <a:pt x="188" y="2260"/>
                    <a:pt x="411" y="2671"/>
                  </a:cubicBezTo>
                  <a:cubicBezTo>
                    <a:pt x="770" y="3287"/>
                    <a:pt x="1267" y="3819"/>
                    <a:pt x="1883" y="4212"/>
                  </a:cubicBezTo>
                  <a:cubicBezTo>
                    <a:pt x="2242" y="4451"/>
                    <a:pt x="2671" y="4657"/>
                    <a:pt x="3116" y="4691"/>
                  </a:cubicBezTo>
                  <a:cubicBezTo>
                    <a:pt x="3424" y="4451"/>
                    <a:pt x="3595" y="4075"/>
                    <a:pt x="3561" y="3664"/>
                  </a:cubicBezTo>
                  <a:lnTo>
                    <a:pt x="3303" y="102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06;p22">
              <a:extLst>
                <a:ext uri="{FF2B5EF4-FFF2-40B4-BE49-F238E27FC236}">
                  <a16:creationId xmlns:a16="http://schemas.microsoft.com/office/drawing/2014/main" id="{115B49E4-15CF-69DA-4EEF-3D9C88F128C3}"/>
                </a:ext>
              </a:extLst>
            </p:cNvPr>
            <p:cNvSpPr/>
            <p:nvPr/>
          </p:nvSpPr>
          <p:spPr>
            <a:xfrm flipH="1">
              <a:off x="4319084" y="3565099"/>
              <a:ext cx="248556" cy="219415"/>
            </a:xfrm>
            <a:custGeom>
              <a:avLst/>
              <a:gdLst/>
              <a:ahLst/>
              <a:cxnLst/>
              <a:rect l="l" t="t" r="r" b="b"/>
              <a:pathLst>
                <a:path w="14773" h="13041" extrusionOk="0">
                  <a:moveTo>
                    <a:pt x="10100" y="0"/>
                  </a:moveTo>
                  <a:cubicBezTo>
                    <a:pt x="9654" y="18"/>
                    <a:pt x="9209" y="171"/>
                    <a:pt x="8799" y="326"/>
                  </a:cubicBezTo>
                  <a:cubicBezTo>
                    <a:pt x="7019" y="977"/>
                    <a:pt x="5941" y="1216"/>
                    <a:pt x="4366" y="2277"/>
                  </a:cubicBezTo>
                  <a:cubicBezTo>
                    <a:pt x="3408" y="2910"/>
                    <a:pt x="2346" y="3834"/>
                    <a:pt x="2175" y="4964"/>
                  </a:cubicBezTo>
                  <a:cubicBezTo>
                    <a:pt x="1" y="7070"/>
                    <a:pt x="2997" y="11331"/>
                    <a:pt x="4161" y="12479"/>
                  </a:cubicBezTo>
                  <a:cubicBezTo>
                    <a:pt x="4602" y="12907"/>
                    <a:pt x="5086" y="13040"/>
                    <a:pt x="5515" y="13040"/>
                  </a:cubicBezTo>
                  <a:cubicBezTo>
                    <a:pt x="6219" y="13040"/>
                    <a:pt x="6779" y="12684"/>
                    <a:pt x="6779" y="12684"/>
                  </a:cubicBezTo>
                  <a:lnTo>
                    <a:pt x="11400" y="7857"/>
                  </a:lnTo>
                  <a:lnTo>
                    <a:pt x="12804" y="5751"/>
                  </a:lnTo>
                  <a:cubicBezTo>
                    <a:pt x="13797" y="4998"/>
                    <a:pt x="14773" y="2586"/>
                    <a:pt x="14173" y="1695"/>
                  </a:cubicBezTo>
                  <a:cubicBezTo>
                    <a:pt x="13977" y="1395"/>
                    <a:pt x="13596" y="1295"/>
                    <a:pt x="13179" y="1295"/>
                  </a:cubicBezTo>
                  <a:cubicBezTo>
                    <a:pt x="12361" y="1295"/>
                    <a:pt x="11400" y="1678"/>
                    <a:pt x="11400" y="1678"/>
                  </a:cubicBezTo>
                  <a:cubicBezTo>
                    <a:pt x="11674" y="1335"/>
                    <a:pt x="11606" y="788"/>
                    <a:pt x="11298" y="463"/>
                  </a:cubicBezTo>
                  <a:cubicBezTo>
                    <a:pt x="11007" y="137"/>
                    <a:pt x="10528" y="0"/>
                    <a:pt x="10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07;p22">
              <a:extLst>
                <a:ext uri="{FF2B5EF4-FFF2-40B4-BE49-F238E27FC236}">
                  <a16:creationId xmlns:a16="http://schemas.microsoft.com/office/drawing/2014/main" id="{436C0BC8-B877-B14A-9F4E-DE42BA7CCB9E}"/>
                </a:ext>
              </a:extLst>
            </p:cNvPr>
            <p:cNvSpPr/>
            <p:nvPr/>
          </p:nvSpPr>
          <p:spPr>
            <a:xfrm flipH="1">
              <a:off x="4333466" y="3661005"/>
              <a:ext cx="164750" cy="167779"/>
            </a:xfrm>
            <a:custGeom>
              <a:avLst/>
              <a:gdLst/>
              <a:ahLst/>
              <a:cxnLst/>
              <a:rect l="l" t="t" r="r" b="b"/>
              <a:pathLst>
                <a:path w="9792" h="9972" extrusionOk="0">
                  <a:moveTo>
                    <a:pt x="6984" y="1"/>
                  </a:moveTo>
                  <a:cubicBezTo>
                    <a:pt x="5918" y="944"/>
                    <a:pt x="4501" y="1472"/>
                    <a:pt x="3093" y="1472"/>
                  </a:cubicBezTo>
                  <a:cubicBezTo>
                    <a:pt x="2739" y="1472"/>
                    <a:pt x="2385" y="1439"/>
                    <a:pt x="2037" y="1370"/>
                  </a:cubicBezTo>
                  <a:cubicBezTo>
                    <a:pt x="1781" y="1558"/>
                    <a:pt x="1626" y="1883"/>
                    <a:pt x="1592" y="2208"/>
                  </a:cubicBezTo>
                  <a:cubicBezTo>
                    <a:pt x="1541" y="2516"/>
                    <a:pt x="1592" y="2858"/>
                    <a:pt x="1797" y="3098"/>
                  </a:cubicBezTo>
                  <a:cubicBezTo>
                    <a:pt x="2020" y="3355"/>
                    <a:pt x="2260" y="3629"/>
                    <a:pt x="2397" y="3954"/>
                  </a:cubicBezTo>
                  <a:cubicBezTo>
                    <a:pt x="2516" y="4246"/>
                    <a:pt x="2500" y="4741"/>
                    <a:pt x="2363" y="5033"/>
                  </a:cubicBezTo>
                  <a:lnTo>
                    <a:pt x="2363" y="5049"/>
                  </a:lnTo>
                  <a:cubicBezTo>
                    <a:pt x="2300" y="5191"/>
                    <a:pt x="2161" y="5264"/>
                    <a:pt x="2019" y="5264"/>
                  </a:cubicBezTo>
                  <a:cubicBezTo>
                    <a:pt x="1887" y="5264"/>
                    <a:pt x="1752" y="5200"/>
                    <a:pt x="1678" y="5067"/>
                  </a:cubicBezTo>
                  <a:cubicBezTo>
                    <a:pt x="1541" y="4844"/>
                    <a:pt x="1404" y="4622"/>
                    <a:pt x="1199" y="4536"/>
                  </a:cubicBezTo>
                  <a:cubicBezTo>
                    <a:pt x="1079" y="4489"/>
                    <a:pt x="945" y="4464"/>
                    <a:pt x="813" y="4464"/>
                  </a:cubicBezTo>
                  <a:cubicBezTo>
                    <a:pt x="606" y="4464"/>
                    <a:pt x="403" y="4527"/>
                    <a:pt x="257" y="4673"/>
                  </a:cubicBezTo>
                  <a:cubicBezTo>
                    <a:pt x="69" y="4878"/>
                    <a:pt x="1" y="5186"/>
                    <a:pt x="35" y="5460"/>
                  </a:cubicBezTo>
                  <a:cubicBezTo>
                    <a:pt x="85" y="5905"/>
                    <a:pt x="359" y="6300"/>
                    <a:pt x="719" y="6539"/>
                  </a:cubicBezTo>
                  <a:cubicBezTo>
                    <a:pt x="973" y="6688"/>
                    <a:pt x="1295" y="6776"/>
                    <a:pt x="1604" y="6776"/>
                  </a:cubicBezTo>
                  <a:cubicBezTo>
                    <a:pt x="1755" y="6776"/>
                    <a:pt x="1902" y="6755"/>
                    <a:pt x="2037" y="6710"/>
                  </a:cubicBezTo>
                  <a:lnTo>
                    <a:pt x="3509" y="8644"/>
                  </a:lnTo>
                  <a:cubicBezTo>
                    <a:pt x="4173" y="9504"/>
                    <a:pt x="5175" y="9972"/>
                    <a:pt x="6202" y="9972"/>
                  </a:cubicBezTo>
                  <a:cubicBezTo>
                    <a:pt x="6709" y="9972"/>
                    <a:pt x="7222" y="9858"/>
                    <a:pt x="7703" y="9620"/>
                  </a:cubicBezTo>
                  <a:cubicBezTo>
                    <a:pt x="9038" y="8970"/>
                    <a:pt x="9791" y="7532"/>
                    <a:pt x="9568" y="6060"/>
                  </a:cubicBezTo>
                  <a:lnTo>
                    <a:pt x="8678" y="51"/>
                  </a:lnTo>
                  <a:cubicBezTo>
                    <a:pt x="8422" y="163"/>
                    <a:pt x="8147" y="219"/>
                    <a:pt x="7875" y="219"/>
                  </a:cubicBezTo>
                  <a:cubicBezTo>
                    <a:pt x="7565" y="219"/>
                    <a:pt x="7258" y="147"/>
                    <a:pt x="6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08;p22">
              <a:extLst>
                <a:ext uri="{FF2B5EF4-FFF2-40B4-BE49-F238E27FC236}">
                  <a16:creationId xmlns:a16="http://schemas.microsoft.com/office/drawing/2014/main" id="{EEE45DF8-E141-C062-C8D4-8C1576332907}"/>
                </a:ext>
              </a:extLst>
            </p:cNvPr>
            <p:cNvSpPr/>
            <p:nvPr/>
          </p:nvSpPr>
          <p:spPr>
            <a:xfrm flipH="1">
              <a:off x="3948419" y="3641706"/>
              <a:ext cx="81517" cy="169646"/>
            </a:xfrm>
            <a:custGeom>
              <a:avLst/>
              <a:gdLst/>
              <a:ahLst/>
              <a:cxnLst/>
              <a:rect l="l" t="t" r="r" b="b"/>
              <a:pathLst>
                <a:path w="4845" h="10083" extrusionOk="0">
                  <a:moveTo>
                    <a:pt x="1" y="0"/>
                  </a:moveTo>
                  <a:lnTo>
                    <a:pt x="1" y="0"/>
                  </a:lnTo>
                  <a:cubicBezTo>
                    <a:pt x="1044" y="1404"/>
                    <a:pt x="2534" y="4382"/>
                    <a:pt x="2637" y="10082"/>
                  </a:cubicBezTo>
                  <a:lnTo>
                    <a:pt x="4211" y="9740"/>
                  </a:lnTo>
                  <a:cubicBezTo>
                    <a:pt x="4844" y="3937"/>
                    <a:pt x="1952" y="240"/>
                    <a:pt x="1952" y="240"/>
                  </a:cubicBezTo>
                  <a:cubicBezTo>
                    <a:pt x="1284" y="137"/>
                    <a:pt x="633" y="6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09;p22">
              <a:extLst>
                <a:ext uri="{FF2B5EF4-FFF2-40B4-BE49-F238E27FC236}">
                  <a16:creationId xmlns:a16="http://schemas.microsoft.com/office/drawing/2014/main" id="{D4C19A4C-3082-1666-0BF4-7F338FF5B31B}"/>
                </a:ext>
              </a:extLst>
            </p:cNvPr>
            <p:cNvSpPr/>
            <p:nvPr/>
          </p:nvSpPr>
          <p:spPr>
            <a:xfrm flipH="1">
              <a:off x="4462487" y="4093842"/>
              <a:ext cx="167930" cy="90451"/>
            </a:xfrm>
            <a:custGeom>
              <a:avLst/>
              <a:gdLst/>
              <a:ahLst/>
              <a:cxnLst/>
              <a:rect l="l" t="t" r="r" b="b"/>
              <a:pathLst>
                <a:path w="9981" h="5376" extrusionOk="0">
                  <a:moveTo>
                    <a:pt x="1" y="1"/>
                  </a:moveTo>
                  <a:cubicBezTo>
                    <a:pt x="1" y="669"/>
                    <a:pt x="18" y="1354"/>
                    <a:pt x="53" y="2073"/>
                  </a:cubicBezTo>
                  <a:cubicBezTo>
                    <a:pt x="53" y="2073"/>
                    <a:pt x="3971" y="5375"/>
                    <a:pt x="9654" y="5375"/>
                  </a:cubicBezTo>
                  <a:lnTo>
                    <a:pt x="9980" y="3458"/>
                  </a:lnTo>
                  <a:cubicBezTo>
                    <a:pt x="5101" y="3237"/>
                    <a:pt x="1525" y="108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10;p22">
              <a:extLst>
                <a:ext uri="{FF2B5EF4-FFF2-40B4-BE49-F238E27FC236}">
                  <a16:creationId xmlns:a16="http://schemas.microsoft.com/office/drawing/2014/main" id="{A7BA1EC8-D26C-FA90-AC19-9D8304400EAD}"/>
                </a:ext>
              </a:extLst>
            </p:cNvPr>
            <p:cNvSpPr/>
            <p:nvPr/>
          </p:nvSpPr>
          <p:spPr>
            <a:xfrm flipH="1">
              <a:off x="3005813" y="4238138"/>
              <a:ext cx="339562" cy="191166"/>
            </a:xfrm>
            <a:custGeom>
              <a:avLst/>
              <a:gdLst/>
              <a:ahLst/>
              <a:cxnLst/>
              <a:rect l="l" t="t" r="r" b="b"/>
              <a:pathLst>
                <a:path w="20182" h="11362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1869" y="9799"/>
                    <a:pt x="4599" y="11361"/>
                    <a:pt x="8553" y="11361"/>
                  </a:cubicBezTo>
                  <a:cubicBezTo>
                    <a:pt x="8862" y="11361"/>
                    <a:pt x="9178" y="11352"/>
                    <a:pt x="9501" y="11332"/>
                  </a:cubicBezTo>
                  <a:cubicBezTo>
                    <a:pt x="11834" y="11185"/>
                    <a:pt x="13700" y="10773"/>
                    <a:pt x="16034" y="10773"/>
                  </a:cubicBezTo>
                  <a:cubicBezTo>
                    <a:pt x="16953" y="10773"/>
                    <a:pt x="17946" y="10837"/>
                    <a:pt x="19068" y="11006"/>
                  </a:cubicBezTo>
                  <a:cubicBezTo>
                    <a:pt x="20182" y="8422"/>
                    <a:pt x="19958" y="7258"/>
                    <a:pt x="19958" y="7258"/>
                  </a:cubicBezTo>
                  <a:cubicBezTo>
                    <a:pt x="13865" y="4844"/>
                    <a:pt x="7036" y="2294"/>
                    <a:pt x="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11;p22">
              <a:extLst>
                <a:ext uri="{FF2B5EF4-FFF2-40B4-BE49-F238E27FC236}">
                  <a16:creationId xmlns:a16="http://schemas.microsoft.com/office/drawing/2014/main" id="{5AE9496E-0AD7-D659-DE60-AF36992F5084}"/>
                </a:ext>
              </a:extLst>
            </p:cNvPr>
            <p:cNvSpPr/>
            <p:nvPr/>
          </p:nvSpPr>
          <p:spPr>
            <a:xfrm flipH="1">
              <a:off x="3303010" y="4238138"/>
              <a:ext cx="42365" cy="163589"/>
            </a:xfrm>
            <a:custGeom>
              <a:avLst/>
              <a:gdLst/>
              <a:ahLst/>
              <a:cxnLst/>
              <a:rect l="l" t="t" r="r" b="b"/>
              <a:pathLst>
                <a:path w="2518" h="9723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840" y="8833"/>
                    <a:pt x="1438" y="9294"/>
                    <a:pt x="2175" y="9723"/>
                  </a:cubicBezTo>
                  <a:cubicBezTo>
                    <a:pt x="1799" y="7275"/>
                    <a:pt x="1678" y="4075"/>
                    <a:pt x="2517" y="651"/>
                  </a:cubicBezTo>
                  <a:cubicBezTo>
                    <a:pt x="1918" y="428"/>
                    <a:pt x="1319" y="223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12;p22">
              <a:extLst>
                <a:ext uri="{FF2B5EF4-FFF2-40B4-BE49-F238E27FC236}">
                  <a16:creationId xmlns:a16="http://schemas.microsoft.com/office/drawing/2014/main" id="{AD887DEA-B0F8-0300-C6C2-B22A0686B4EE}"/>
                </a:ext>
              </a:extLst>
            </p:cNvPr>
            <p:cNvSpPr/>
            <p:nvPr/>
          </p:nvSpPr>
          <p:spPr>
            <a:xfrm flipH="1">
              <a:off x="4099918" y="3844168"/>
              <a:ext cx="72852" cy="72869"/>
            </a:xfrm>
            <a:custGeom>
              <a:avLst/>
              <a:gdLst/>
              <a:ahLst/>
              <a:cxnLst/>
              <a:rect l="l" t="t" r="r" b="b"/>
              <a:pathLst>
                <a:path w="4330" h="4331" extrusionOk="0">
                  <a:moveTo>
                    <a:pt x="2173" y="1"/>
                  </a:moveTo>
                  <a:cubicBezTo>
                    <a:pt x="975" y="1"/>
                    <a:pt x="0" y="976"/>
                    <a:pt x="0" y="2174"/>
                  </a:cubicBezTo>
                  <a:cubicBezTo>
                    <a:pt x="0" y="3355"/>
                    <a:pt x="975" y="4330"/>
                    <a:pt x="2173" y="4330"/>
                  </a:cubicBezTo>
                  <a:cubicBezTo>
                    <a:pt x="3371" y="4330"/>
                    <a:pt x="4330" y="3355"/>
                    <a:pt x="4330" y="2174"/>
                  </a:cubicBezTo>
                  <a:cubicBezTo>
                    <a:pt x="4330" y="976"/>
                    <a:pt x="3371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13;p22">
              <a:extLst>
                <a:ext uri="{FF2B5EF4-FFF2-40B4-BE49-F238E27FC236}">
                  <a16:creationId xmlns:a16="http://schemas.microsoft.com/office/drawing/2014/main" id="{DDB832F3-49B5-B1D2-ABAD-3276A2FB65FC}"/>
                </a:ext>
              </a:extLst>
            </p:cNvPr>
            <p:cNvSpPr/>
            <p:nvPr/>
          </p:nvSpPr>
          <p:spPr>
            <a:xfrm flipH="1">
              <a:off x="4396254" y="3710674"/>
              <a:ext cx="35719" cy="13410"/>
            </a:xfrm>
            <a:custGeom>
              <a:avLst/>
              <a:gdLst/>
              <a:ahLst/>
              <a:cxnLst/>
              <a:rect l="l" t="t" r="r" b="b"/>
              <a:pathLst>
                <a:path w="2123" h="797" extrusionOk="0">
                  <a:moveTo>
                    <a:pt x="1422" y="1"/>
                  </a:moveTo>
                  <a:cubicBezTo>
                    <a:pt x="946" y="1"/>
                    <a:pt x="421" y="96"/>
                    <a:pt x="103" y="472"/>
                  </a:cubicBezTo>
                  <a:cubicBezTo>
                    <a:pt x="0" y="591"/>
                    <a:pt x="69" y="796"/>
                    <a:pt x="240" y="796"/>
                  </a:cubicBezTo>
                  <a:cubicBezTo>
                    <a:pt x="665" y="796"/>
                    <a:pt x="1054" y="684"/>
                    <a:pt x="1469" y="684"/>
                  </a:cubicBezTo>
                  <a:cubicBezTo>
                    <a:pt x="1538" y="684"/>
                    <a:pt x="1607" y="687"/>
                    <a:pt x="1678" y="694"/>
                  </a:cubicBezTo>
                  <a:cubicBezTo>
                    <a:pt x="1694" y="696"/>
                    <a:pt x="1709" y="697"/>
                    <a:pt x="1724" y="697"/>
                  </a:cubicBezTo>
                  <a:cubicBezTo>
                    <a:pt x="2122" y="697"/>
                    <a:pt x="2107" y="42"/>
                    <a:pt x="1678" y="9"/>
                  </a:cubicBezTo>
                  <a:cubicBezTo>
                    <a:pt x="1595" y="4"/>
                    <a:pt x="1509" y="1"/>
                    <a:pt x="1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14;p22">
              <a:extLst>
                <a:ext uri="{FF2B5EF4-FFF2-40B4-BE49-F238E27FC236}">
                  <a16:creationId xmlns:a16="http://schemas.microsoft.com/office/drawing/2014/main" id="{24CFD584-2D31-2F47-02A4-3E6335992174}"/>
                </a:ext>
              </a:extLst>
            </p:cNvPr>
            <p:cNvSpPr/>
            <p:nvPr/>
          </p:nvSpPr>
          <p:spPr>
            <a:xfrm flipH="1">
              <a:off x="4402058" y="3727264"/>
              <a:ext cx="15984" cy="12854"/>
            </a:xfrm>
            <a:custGeom>
              <a:avLst/>
              <a:gdLst/>
              <a:ahLst/>
              <a:cxnLst/>
              <a:rect l="l" t="t" r="r" b="b"/>
              <a:pathLst>
                <a:path w="950" h="764" extrusionOk="0">
                  <a:moveTo>
                    <a:pt x="525" y="0"/>
                  </a:moveTo>
                  <a:cubicBezTo>
                    <a:pt x="437" y="0"/>
                    <a:pt x="346" y="36"/>
                    <a:pt x="268" y="119"/>
                  </a:cubicBezTo>
                  <a:cubicBezTo>
                    <a:pt x="1" y="369"/>
                    <a:pt x="223" y="763"/>
                    <a:pt x="537" y="763"/>
                  </a:cubicBezTo>
                  <a:cubicBezTo>
                    <a:pt x="566" y="763"/>
                    <a:pt x="596" y="760"/>
                    <a:pt x="627" y="753"/>
                  </a:cubicBezTo>
                  <a:lnTo>
                    <a:pt x="661" y="753"/>
                  </a:lnTo>
                  <a:cubicBezTo>
                    <a:pt x="763" y="735"/>
                    <a:pt x="866" y="616"/>
                    <a:pt x="900" y="513"/>
                  </a:cubicBezTo>
                  <a:lnTo>
                    <a:pt x="900" y="479"/>
                  </a:lnTo>
                  <a:cubicBezTo>
                    <a:pt x="949" y="222"/>
                    <a:pt x="745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15;p22">
              <a:extLst>
                <a:ext uri="{FF2B5EF4-FFF2-40B4-BE49-F238E27FC236}">
                  <a16:creationId xmlns:a16="http://schemas.microsoft.com/office/drawing/2014/main" id="{39C38B5F-394D-D8D2-10D8-77B2EE28F700}"/>
                </a:ext>
              </a:extLst>
            </p:cNvPr>
            <p:cNvSpPr/>
            <p:nvPr/>
          </p:nvSpPr>
          <p:spPr>
            <a:xfrm flipH="1">
              <a:off x="4344127" y="3695733"/>
              <a:ext cx="34912" cy="19769"/>
            </a:xfrm>
            <a:custGeom>
              <a:avLst/>
              <a:gdLst/>
              <a:ahLst/>
              <a:cxnLst/>
              <a:rect l="l" t="t" r="r" b="b"/>
              <a:pathLst>
                <a:path w="2075" h="1175" extrusionOk="0">
                  <a:moveTo>
                    <a:pt x="1551" y="1"/>
                  </a:moveTo>
                  <a:cubicBezTo>
                    <a:pt x="1098" y="1"/>
                    <a:pt x="645" y="255"/>
                    <a:pt x="294" y="521"/>
                  </a:cubicBezTo>
                  <a:cubicBezTo>
                    <a:pt x="1" y="744"/>
                    <a:pt x="210" y="1174"/>
                    <a:pt x="483" y="1174"/>
                  </a:cubicBezTo>
                  <a:cubicBezTo>
                    <a:pt x="544" y="1174"/>
                    <a:pt x="608" y="1153"/>
                    <a:pt x="671" y="1103"/>
                  </a:cubicBezTo>
                  <a:cubicBezTo>
                    <a:pt x="1047" y="778"/>
                    <a:pt x="1510" y="658"/>
                    <a:pt x="1921" y="384"/>
                  </a:cubicBezTo>
                  <a:cubicBezTo>
                    <a:pt x="2074" y="299"/>
                    <a:pt x="2006" y="76"/>
                    <a:pt x="1852" y="41"/>
                  </a:cubicBezTo>
                  <a:cubicBezTo>
                    <a:pt x="1753" y="13"/>
                    <a:pt x="1652" y="1"/>
                    <a:pt x="1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16;p22">
              <a:extLst>
                <a:ext uri="{FF2B5EF4-FFF2-40B4-BE49-F238E27FC236}">
                  <a16:creationId xmlns:a16="http://schemas.microsoft.com/office/drawing/2014/main" id="{030A0FA4-C880-7F7A-D605-A6ED5E417744}"/>
                </a:ext>
              </a:extLst>
            </p:cNvPr>
            <p:cNvSpPr/>
            <p:nvPr/>
          </p:nvSpPr>
          <p:spPr>
            <a:xfrm flipH="1">
              <a:off x="4349023" y="3714157"/>
              <a:ext cx="16404" cy="13224"/>
            </a:xfrm>
            <a:custGeom>
              <a:avLst/>
              <a:gdLst/>
              <a:ahLst/>
              <a:cxnLst/>
              <a:rect l="l" t="t" r="r" b="b"/>
              <a:pathLst>
                <a:path w="975" h="786" extrusionOk="0">
                  <a:moveTo>
                    <a:pt x="506" y="1"/>
                  </a:moveTo>
                  <a:cubicBezTo>
                    <a:pt x="163" y="1"/>
                    <a:pt x="0" y="435"/>
                    <a:pt x="256" y="676"/>
                  </a:cubicBezTo>
                  <a:cubicBezTo>
                    <a:pt x="256" y="692"/>
                    <a:pt x="272" y="692"/>
                    <a:pt x="272" y="692"/>
                  </a:cubicBezTo>
                  <a:cubicBezTo>
                    <a:pt x="331" y="751"/>
                    <a:pt x="413" y="785"/>
                    <a:pt x="491" y="785"/>
                  </a:cubicBezTo>
                  <a:cubicBezTo>
                    <a:pt x="529" y="785"/>
                    <a:pt x="565" y="777"/>
                    <a:pt x="598" y="761"/>
                  </a:cubicBezTo>
                  <a:lnTo>
                    <a:pt x="633" y="761"/>
                  </a:lnTo>
                  <a:cubicBezTo>
                    <a:pt x="975" y="607"/>
                    <a:pt x="975" y="94"/>
                    <a:pt x="581" y="8"/>
                  </a:cubicBezTo>
                  <a:cubicBezTo>
                    <a:pt x="555" y="3"/>
                    <a:pt x="530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17;p22">
              <a:extLst>
                <a:ext uri="{FF2B5EF4-FFF2-40B4-BE49-F238E27FC236}">
                  <a16:creationId xmlns:a16="http://schemas.microsoft.com/office/drawing/2014/main" id="{0B82FAB2-79D5-BB71-1BC4-17260929E9FA}"/>
                </a:ext>
              </a:extLst>
            </p:cNvPr>
            <p:cNvSpPr/>
            <p:nvPr/>
          </p:nvSpPr>
          <p:spPr>
            <a:xfrm flipH="1">
              <a:off x="4348434" y="3730410"/>
              <a:ext cx="32270" cy="36864"/>
            </a:xfrm>
            <a:custGeom>
              <a:avLst/>
              <a:gdLst/>
              <a:ahLst/>
              <a:cxnLst/>
              <a:rect l="l" t="t" r="r" b="b"/>
              <a:pathLst>
                <a:path w="1918" h="2191" extrusionOk="0">
                  <a:moveTo>
                    <a:pt x="0" y="0"/>
                  </a:moveTo>
                  <a:lnTo>
                    <a:pt x="564" y="2191"/>
                  </a:lnTo>
                  <a:cubicBezTo>
                    <a:pt x="564" y="2191"/>
                    <a:pt x="1232" y="2157"/>
                    <a:pt x="1575" y="1780"/>
                  </a:cubicBezTo>
                  <a:cubicBezTo>
                    <a:pt x="1917" y="140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18;p22">
              <a:extLst>
                <a:ext uri="{FF2B5EF4-FFF2-40B4-BE49-F238E27FC236}">
                  <a16:creationId xmlns:a16="http://schemas.microsoft.com/office/drawing/2014/main" id="{95421EEE-1875-667B-CADA-31C007066053}"/>
                </a:ext>
              </a:extLst>
            </p:cNvPr>
            <p:cNvSpPr/>
            <p:nvPr/>
          </p:nvSpPr>
          <p:spPr>
            <a:xfrm flipH="1">
              <a:off x="4366590" y="3779945"/>
              <a:ext cx="47245" cy="17363"/>
            </a:xfrm>
            <a:custGeom>
              <a:avLst/>
              <a:gdLst/>
              <a:ahLst/>
              <a:cxnLst/>
              <a:rect l="l" t="t" r="r" b="b"/>
              <a:pathLst>
                <a:path w="2808" h="1032" extrusionOk="0">
                  <a:moveTo>
                    <a:pt x="0" y="0"/>
                  </a:moveTo>
                  <a:lnTo>
                    <a:pt x="0" y="0"/>
                  </a:lnTo>
                  <a:cubicBezTo>
                    <a:pt x="326" y="429"/>
                    <a:pt x="771" y="805"/>
                    <a:pt x="1284" y="959"/>
                  </a:cubicBezTo>
                  <a:cubicBezTo>
                    <a:pt x="1444" y="1007"/>
                    <a:pt x="1614" y="1032"/>
                    <a:pt x="1784" y="1032"/>
                  </a:cubicBezTo>
                  <a:cubicBezTo>
                    <a:pt x="2160" y="1032"/>
                    <a:pt x="2536" y="910"/>
                    <a:pt x="2807" y="650"/>
                  </a:cubicBezTo>
                  <a:cubicBezTo>
                    <a:pt x="1849" y="582"/>
                    <a:pt x="908" y="3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19;p22">
              <a:extLst>
                <a:ext uri="{FF2B5EF4-FFF2-40B4-BE49-F238E27FC236}">
                  <a16:creationId xmlns:a16="http://schemas.microsoft.com/office/drawing/2014/main" id="{10F16FA7-D137-076D-0966-928045B89B57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4491"/>
            </a:xfrm>
            <a:custGeom>
              <a:avLst/>
              <a:gdLst/>
              <a:ahLst/>
              <a:cxnLst/>
              <a:rect l="l" t="t" r="r" b="b"/>
              <a:pathLst>
                <a:path w="12137" h="1215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cubicBezTo>
                    <a:pt x="2979" y="770"/>
                    <a:pt x="2243" y="1284"/>
                    <a:pt x="1643" y="1934"/>
                  </a:cubicBez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cubicBezTo>
                    <a:pt x="52" y="7327"/>
                    <a:pt x="308" y="8183"/>
                    <a:pt x="719" y="8952"/>
                  </a:cubicBezTo>
                  <a:cubicBezTo>
                    <a:pt x="1490" y="10390"/>
                    <a:pt x="2825" y="11485"/>
                    <a:pt x="4416" y="11930"/>
                  </a:cubicBezTo>
                  <a:cubicBezTo>
                    <a:pt x="4948" y="12067"/>
                    <a:pt x="5495" y="12154"/>
                    <a:pt x="6059" y="12154"/>
                  </a:cubicBezTo>
                  <a:cubicBezTo>
                    <a:pt x="6470" y="12154"/>
                    <a:pt x="6865" y="12119"/>
                    <a:pt x="7258" y="12033"/>
                  </a:cubicBezTo>
                  <a:cubicBezTo>
                    <a:pt x="8867" y="11725"/>
                    <a:pt x="10270" y="10750"/>
                    <a:pt x="11144" y="9415"/>
                  </a:cubicBezTo>
                  <a:cubicBezTo>
                    <a:pt x="11674" y="8628"/>
                    <a:pt x="12000" y="7703"/>
                    <a:pt x="12102" y="6711"/>
                  </a:cubicBez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cubicBezTo>
                    <a:pt x="10151" y="1507"/>
                    <a:pt x="9414" y="925"/>
                    <a:pt x="8576" y="549"/>
                  </a:cubicBez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20;p22">
              <a:extLst>
                <a:ext uri="{FF2B5EF4-FFF2-40B4-BE49-F238E27FC236}">
                  <a16:creationId xmlns:a16="http://schemas.microsoft.com/office/drawing/2014/main" id="{35B8DBBD-777F-7671-72DE-BCA824840558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2472"/>
            </a:xfrm>
            <a:custGeom>
              <a:avLst/>
              <a:gdLst/>
              <a:ahLst/>
              <a:cxnLst/>
              <a:rect l="l" t="t" r="r" b="b"/>
              <a:pathLst>
                <a:path w="12137" h="1203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lnTo>
                    <a:pt x="3766" y="583"/>
                  </a:lnTo>
                  <a:lnTo>
                    <a:pt x="6077" y="2260"/>
                  </a:lnTo>
                  <a:lnTo>
                    <a:pt x="6025" y="3390"/>
                  </a:lnTo>
                  <a:lnTo>
                    <a:pt x="3715" y="5050"/>
                  </a:lnTo>
                  <a:lnTo>
                    <a:pt x="2517" y="4639"/>
                  </a:lnTo>
                  <a:lnTo>
                    <a:pt x="1643" y="1934"/>
                  </a:ln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lnTo>
                    <a:pt x="137" y="6487"/>
                  </a:lnTo>
                  <a:lnTo>
                    <a:pt x="2483" y="4776"/>
                  </a:lnTo>
                  <a:lnTo>
                    <a:pt x="3681" y="5204"/>
                  </a:lnTo>
                  <a:lnTo>
                    <a:pt x="4519" y="7772"/>
                  </a:lnTo>
                  <a:lnTo>
                    <a:pt x="3715" y="8936"/>
                  </a:lnTo>
                  <a:lnTo>
                    <a:pt x="737" y="8936"/>
                  </a:lnTo>
                  <a:lnTo>
                    <a:pt x="719" y="8952"/>
                  </a:lnTo>
                  <a:cubicBezTo>
                    <a:pt x="1490" y="10390"/>
                    <a:pt x="2825" y="11485"/>
                    <a:pt x="4416" y="11930"/>
                  </a:cubicBezTo>
                  <a:lnTo>
                    <a:pt x="4639" y="11759"/>
                  </a:lnTo>
                  <a:lnTo>
                    <a:pt x="3766" y="9107"/>
                  </a:lnTo>
                  <a:lnTo>
                    <a:pt x="4587" y="7943"/>
                  </a:lnTo>
                  <a:lnTo>
                    <a:pt x="7481" y="7943"/>
                  </a:lnTo>
                  <a:lnTo>
                    <a:pt x="7497" y="7977"/>
                  </a:lnTo>
                  <a:lnTo>
                    <a:pt x="7994" y="9158"/>
                  </a:lnTo>
                  <a:lnTo>
                    <a:pt x="8029" y="9226"/>
                  </a:lnTo>
                  <a:lnTo>
                    <a:pt x="7138" y="11948"/>
                  </a:lnTo>
                  <a:lnTo>
                    <a:pt x="7258" y="12033"/>
                  </a:lnTo>
                  <a:cubicBezTo>
                    <a:pt x="8867" y="11725"/>
                    <a:pt x="10270" y="10750"/>
                    <a:pt x="11144" y="9415"/>
                  </a:cubicBezTo>
                  <a:lnTo>
                    <a:pt x="11057" y="9123"/>
                  </a:lnTo>
                  <a:lnTo>
                    <a:pt x="8148" y="9123"/>
                  </a:lnTo>
                  <a:lnTo>
                    <a:pt x="8131" y="9089"/>
                  </a:lnTo>
                  <a:lnTo>
                    <a:pt x="7634" y="7909"/>
                  </a:lnTo>
                  <a:lnTo>
                    <a:pt x="7600" y="7840"/>
                  </a:lnTo>
                  <a:lnTo>
                    <a:pt x="8456" y="5152"/>
                  </a:lnTo>
                  <a:lnTo>
                    <a:pt x="9706" y="5136"/>
                  </a:lnTo>
                  <a:lnTo>
                    <a:pt x="12000" y="6795"/>
                  </a:lnTo>
                  <a:lnTo>
                    <a:pt x="12102" y="6711"/>
                  </a:ln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lnTo>
                    <a:pt x="10510" y="2208"/>
                  </a:lnTo>
                  <a:lnTo>
                    <a:pt x="9603" y="4981"/>
                  </a:lnTo>
                  <a:lnTo>
                    <a:pt x="8353" y="5015"/>
                  </a:lnTo>
                  <a:lnTo>
                    <a:pt x="6162" y="3424"/>
                  </a:lnTo>
                  <a:lnTo>
                    <a:pt x="6231" y="2295"/>
                  </a:lnTo>
                  <a:lnTo>
                    <a:pt x="8593" y="583"/>
                  </a:lnTo>
                  <a:lnTo>
                    <a:pt x="8576" y="549"/>
                  </a:ln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511;p22">
            <a:extLst>
              <a:ext uri="{FF2B5EF4-FFF2-40B4-BE49-F238E27FC236}">
                <a16:creationId xmlns:a16="http://schemas.microsoft.com/office/drawing/2014/main" id="{34780366-FCF7-F9B5-F2CC-94A9676CBA78}"/>
              </a:ext>
            </a:extLst>
          </p:cNvPr>
          <p:cNvGrpSpPr/>
          <p:nvPr/>
        </p:nvGrpSpPr>
        <p:grpSpPr>
          <a:xfrm flipH="1">
            <a:off x="795631" y="1494305"/>
            <a:ext cx="2916563" cy="2155830"/>
            <a:chOff x="6370244" y="1826779"/>
            <a:chExt cx="1806794" cy="1335524"/>
          </a:xfrm>
        </p:grpSpPr>
        <p:sp>
          <p:nvSpPr>
            <p:cNvPr id="295" name="Google Shape;514;p22">
              <a:extLst>
                <a:ext uri="{FF2B5EF4-FFF2-40B4-BE49-F238E27FC236}">
                  <a16:creationId xmlns:a16="http://schemas.microsoft.com/office/drawing/2014/main" id="{30DDC958-39A5-8333-FB90-9FA3A0928B39}"/>
                </a:ext>
              </a:extLst>
            </p:cNvPr>
            <p:cNvSpPr/>
            <p:nvPr/>
          </p:nvSpPr>
          <p:spPr>
            <a:xfrm>
              <a:off x="6488593" y="2089066"/>
              <a:ext cx="469584" cy="317235"/>
            </a:xfrm>
            <a:custGeom>
              <a:avLst/>
              <a:gdLst/>
              <a:ahLst/>
              <a:cxnLst/>
              <a:rect l="l" t="t" r="r" b="b"/>
              <a:pathLst>
                <a:path w="29886" h="20190" extrusionOk="0">
                  <a:moveTo>
                    <a:pt x="20191" y="0"/>
                  </a:moveTo>
                  <a:cubicBezTo>
                    <a:pt x="18147" y="0"/>
                    <a:pt x="16261" y="221"/>
                    <a:pt x="15199" y="883"/>
                  </a:cubicBezTo>
                  <a:cubicBezTo>
                    <a:pt x="14978" y="1020"/>
                    <a:pt x="14704" y="1225"/>
                    <a:pt x="14396" y="1483"/>
                  </a:cubicBezTo>
                  <a:cubicBezTo>
                    <a:pt x="10322" y="4888"/>
                    <a:pt x="0" y="18684"/>
                    <a:pt x="0" y="18684"/>
                  </a:cubicBezTo>
                  <a:cubicBezTo>
                    <a:pt x="0" y="18684"/>
                    <a:pt x="808" y="20190"/>
                    <a:pt x="2718" y="20190"/>
                  </a:cubicBezTo>
                  <a:cubicBezTo>
                    <a:pt x="2943" y="20190"/>
                    <a:pt x="3184" y="20169"/>
                    <a:pt x="3441" y="20122"/>
                  </a:cubicBezTo>
                  <a:cubicBezTo>
                    <a:pt x="4605" y="18599"/>
                    <a:pt x="5940" y="17230"/>
                    <a:pt x="7446" y="16100"/>
                  </a:cubicBezTo>
                  <a:cubicBezTo>
                    <a:pt x="8953" y="14970"/>
                    <a:pt x="10698" y="14183"/>
                    <a:pt x="12529" y="13738"/>
                  </a:cubicBezTo>
                  <a:cubicBezTo>
                    <a:pt x="14327" y="13293"/>
                    <a:pt x="17100" y="12419"/>
                    <a:pt x="18504" y="10931"/>
                  </a:cubicBezTo>
                  <a:cubicBezTo>
                    <a:pt x="18812" y="10605"/>
                    <a:pt x="19051" y="10246"/>
                    <a:pt x="19205" y="9852"/>
                  </a:cubicBezTo>
                  <a:cubicBezTo>
                    <a:pt x="19205" y="9852"/>
                    <a:pt x="25829" y="13754"/>
                    <a:pt x="28687" y="13754"/>
                  </a:cubicBezTo>
                  <a:lnTo>
                    <a:pt x="29885" y="9612"/>
                  </a:lnTo>
                  <a:lnTo>
                    <a:pt x="28995" y="883"/>
                  </a:lnTo>
                  <a:cubicBezTo>
                    <a:pt x="28995" y="883"/>
                    <a:pt x="24279" y="0"/>
                    <a:pt x="20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515;p22">
              <a:extLst>
                <a:ext uri="{FF2B5EF4-FFF2-40B4-BE49-F238E27FC236}">
                  <a16:creationId xmlns:a16="http://schemas.microsoft.com/office/drawing/2014/main" id="{FAEBD7C6-8179-A1E5-2385-5A3A18DFCA8E}"/>
                </a:ext>
              </a:extLst>
            </p:cNvPr>
            <p:cNvSpPr/>
            <p:nvPr/>
          </p:nvSpPr>
          <p:spPr>
            <a:xfrm>
              <a:off x="6375901" y="2382621"/>
              <a:ext cx="167307" cy="89310"/>
            </a:xfrm>
            <a:custGeom>
              <a:avLst/>
              <a:gdLst/>
              <a:ahLst/>
              <a:cxnLst/>
              <a:rect l="l" t="t" r="r" b="b"/>
              <a:pathLst>
                <a:path w="10648" h="5684" extrusionOk="0">
                  <a:moveTo>
                    <a:pt x="7172" y="1"/>
                  </a:moveTo>
                  <a:lnTo>
                    <a:pt x="6848" y="156"/>
                  </a:lnTo>
                  <a:cubicBezTo>
                    <a:pt x="6624" y="258"/>
                    <a:pt x="6419" y="327"/>
                    <a:pt x="6179" y="377"/>
                  </a:cubicBezTo>
                  <a:cubicBezTo>
                    <a:pt x="5929" y="433"/>
                    <a:pt x="5678" y="464"/>
                    <a:pt x="5424" y="464"/>
                  </a:cubicBezTo>
                  <a:cubicBezTo>
                    <a:pt x="5210" y="464"/>
                    <a:pt x="4995" y="442"/>
                    <a:pt x="4776" y="395"/>
                  </a:cubicBezTo>
                  <a:cubicBezTo>
                    <a:pt x="4691" y="377"/>
                    <a:pt x="4605" y="361"/>
                    <a:pt x="4520" y="361"/>
                  </a:cubicBezTo>
                  <a:cubicBezTo>
                    <a:pt x="4262" y="327"/>
                    <a:pt x="4023" y="309"/>
                    <a:pt x="3783" y="309"/>
                  </a:cubicBezTo>
                  <a:cubicBezTo>
                    <a:pt x="3561" y="309"/>
                    <a:pt x="3338" y="309"/>
                    <a:pt x="3133" y="343"/>
                  </a:cubicBezTo>
                  <a:cubicBezTo>
                    <a:pt x="2824" y="395"/>
                    <a:pt x="2534" y="464"/>
                    <a:pt x="2243" y="566"/>
                  </a:cubicBezTo>
                  <a:cubicBezTo>
                    <a:pt x="2003" y="635"/>
                    <a:pt x="1781" y="738"/>
                    <a:pt x="1576" y="857"/>
                  </a:cubicBezTo>
                  <a:cubicBezTo>
                    <a:pt x="960" y="1199"/>
                    <a:pt x="412" y="1678"/>
                    <a:pt x="1" y="2278"/>
                  </a:cubicBezTo>
                  <a:lnTo>
                    <a:pt x="9312" y="5684"/>
                  </a:lnTo>
                  <a:lnTo>
                    <a:pt x="10082" y="3134"/>
                  </a:lnTo>
                  <a:lnTo>
                    <a:pt x="10647" y="1267"/>
                  </a:lnTo>
                  <a:lnTo>
                    <a:pt x="71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16;p22">
              <a:extLst>
                <a:ext uri="{FF2B5EF4-FFF2-40B4-BE49-F238E27FC236}">
                  <a16:creationId xmlns:a16="http://schemas.microsoft.com/office/drawing/2014/main" id="{CAAAC16D-2849-E722-AD10-C4DED776FE57}"/>
                </a:ext>
              </a:extLst>
            </p:cNvPr>
            <p:cNvSpPr/>
            <p:nvPr/>
          </p:nvSpPr>
          <p:spPr>
            <a:xfrm>
              <a:off x="6475143" y="2428674"/>
              <a:ext cx="59173" cy="43257"/>
            </a:xfrm>
            <a:custGeom>
              <a:avLst/>
              <a:gdLst/>
              <a:ahLst/>
              <a:cxnLst/>
              <a:rect l="l" t="t" r="r" b="b"/>
              <a:pathLst>
                <a:path w="3766" h="2753" extrusionOk="0">
                  <a:moveTo>
                    <a:pt x="2694" y="1"/>
                  </a:moveTo>
                  <a:cubicBezTo>
                    <a:pt x="1577" y="1"/>
                    <a:pt x="523" y="624"/>
                    <a:pt x="0" y="1657"/>
                  </a:cubicBezTo>
                  <a:lnTo>
                    <a:pt x="2996" y="2753"/>
                  </a:lnTo>
                  <a:lnTo>
                    <a:pt x="3766" y="203"/>
                  </a:lnTo>
                  <a:lnTo>
                    <a:pt x="3732" y="185"/>
                  </a:lnTo>
                  <a:cubicBezTo>
                    <a:pt x="3389" y="60"/>
                    <a:pt x="3038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17;p22">
              <a:extLst>
                <a:ext uri="{FF2B5EF4-FFF2-40B4-BE49-F238E27FC236}">
                  <a16:creationId xmlns:a16="http://schemas.microsoft.com/office/drawing/2014/main" id="{D7892385-4390-EFC2-B499-006078D5B82A}"/>
                </a:ext>
              </a:extLst>
            </p:cNvPr>
            <p:cNvSpPr/>
            <p:nvPr/>
          </p:nvSpPr>
          <p:spPr>
            <a:xfrm>
              <a:off x="6446907" y="2388293"/>
              <a:ext cx="32823" cy="25533"/>
            </a:xfrm>
            <a:custGeom>
              <a:avLst/>
              <a:gdLst/>
              <a:ahLst/>
              <a:cxnLst/>
              <a:rect l="l" t="t" r="r" b="b"/>
              <a:pathLst>
                <a:path w="2089" h="1625" extrusionOk="0">
                  <a:moveTo>
                    <a:pt x="1" y="0"/>
                  </a:moveTo>
                  <a:lnTo>
                    <a:pt x="548" y="1198"/>
                  </a:lnTo>
                  <a:cubicBezTo>
                    <a:pt x="633" y="1369"/>
                    <a:pt x="788" y="1506"/>
                    <a:pt x="976" y="1575"/>
                  </a:cubicBezTo>
                  <a:cubicBezTo>
                    <a:pt x="1056" y="1607"/>
                    <a:pt x="1148" y="1624"/>
                    <a:pt x="1241" y="1624"/>
                  </a:cubicBezTo>
                  <a:cubicBezTo>
                    <a:pt x="1346" y="1624"/>
                    <a:pt x="1451" y="1603"/>
                    <a:pt x="1541" y="1557"/>
                  </a:cubicBezTo>
                  <a:cubicBezTo>
                    <a:pt x="1934" y="1386"/>
                    <a:pt x="2089" y="941"/>
                    <a:pt x="1918" y="548"/>
                  </a:cubicBezTo>
                  <a:lnTo>
                    <a:pt x="1660" y="16"/>
                  </a:lnTo>
                  <a:cubicBezTo>
                    <a:pt x="1410" y="72"/>
                    <a:pt x="1159" y="103"/>
                    <a:pt x="905" y="103"/>
                  </a:cubicBezTo>
                  <a:cubicBezTo>
                    <a:pt x="691" y="103"/>
                    <a:pt x="476" y="81"/>
                    <a:pt x="257" y="34"/>
                  </a:cubicBezTo>
                  <a:cubicBezTo>
                    <a:pt x="172" y="16"/>
                    <a:pt x="8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18;p22">
              <a:extLst>
                <a:ext uri="{FF2B5EF4-FFF2-40B4-BE49-F238E27FC236}">
                  <a16:creationId xmlns:a16="http://schemas.microsoft.com/office/drawing/2014/main" id="{E1BED975-CE52-239A-4F9F-046FE87AD1E0}"/>
                </a:ext>
              </a:extLst>
            </p:cNvPr>
            <p:cNvSpPr/>
            <p:nvPr/>
          </p:nvSpPr>
          <p:spPr>
            <a:xfrm>
              <a:off x="6411129" y="2387460"/>
              <a:ext cx="37946" cy="40601"/>
            </a:xfrm>
            <a:custGeom>
              <a:avLst/>
              <a:gdLst/>
              <a:ahLst/>
              <a:cxnLst/>
              <a:rect l="l" t="t" r="r" b="b"/>
              <a:pathLst>
                <a:path w="2415" h="2584" extrusionOk="0">
                  <a:moveTo>
                    <a:pt x="1541" y="1"/>
                  </a:moveTo>
                  <a:cubicBezTo>
                    <a:pt x="1319" y="1"/>
                    <a:pt x="1096" y="1"/>
                    <a:pt x="891" y="35"/>
                  </a:cubicBezTo>
                  <a:cubicBezTo>
                    <a:pt x="582" y="87"/>
                    <a:pt x="292" y="156"/>
                    <a:pt x="1" y="258"/>
                  </a:cubicBezTo>
                  <a:lnTo>
                    <a:pt x="874" y="2141"/>
                  </a:lnTo>
                  <a:cubicBezTo>
                    <a:pt x="959" y="2329"/>
                    <a:pt x="1114" y="2466"/>
                    <a:pt x="1301" y="2534"/>
                  </a:cubicBezTo>
                  <a:cubicBezTo>
                    <a:pt x="1382" y="2567"/>
                    <a:pt x="1471" y="2584"/>
                    <a:pt x="1562" y="2584"/>
                  </a:cubicBezTo>
                  <a:cubicBezTo>
                    <a:pt x="1663" y="2584"/>
                    <a:pt x="1767" y="2563"/>
                    <a:pt x="1867" y="2518"/>
                  </a:cubicBezTo>
                  <a:cubicBezTo>
                    <a:pt x="2260" y="2347"/>
                    <a:pt x="2415" y="1884"/>
                    <a:pt x="2243" y="1507"/>
                  </a:cubicBezTo>
                  <a:lnTo>
                    <a:pt x="1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19;p22">
              <a:extLst>
                <a:ext uri="{FF2B5EF4-FFF2-40B4-BE49-F238E27FC236}">
                  <a16:creationId xmlns:a16="http://schemas.microsoft.com/office/drawing/2014/main" id="{DF165439-5FA3-76CC-6FBB-C69AB521B2A2}"/>
                </a:ext>
              </a:extLst>
            </p:cNvPr>
            <p:cNvSpPr/>
            <p:nvPr/>
          </p:nvSpPr>
          <p:spPr>
            <a:xfrm>
              <a:off x="6370244" y="2418414"/>
              <a:ext cx="151987" cy="68585"/>
            </a:xfrm>
            <a:custGeom>
              <a:avLst/>
              <a:gdLst/>
              <a:ahLst/>
              <a:cxnLst/>
              <a:rect l="l" t="t" r="r" b="b"/>
              <a:pathLst>
                <a:path w="9673" h="4365" extrusionOk="0">
                  <a:moveTo>
                    <a:pt x="361" y="0"/>
                  </a:moveTo>
                  <a:lnTo>
                    <a:pt x="1" y="959"/>
                  </a:lnTo>
                  <a:lnTo>
                    <a:pt x="9312" y="4364"/>
                  </a:lnTo>
                  <a:lnTo>
                    <a:pt x="9672" y="340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20;p22">
              <a:extLst>
                <a:ext uri="{FF2B5EF4-FFF2-40B4-BE49-F238E27FC236}">
                  <a16:creationId xmlns:a16="http://schemas.microsoft.com/office/drawing/2014/main" id="{5FEF6C99-A8CC-DD5F-A5BE-C9D28FDF9EFA}"/>
                </a:ext>
              </a:extLst>
            </p:cNvPr>
            <p:cNvSpPr/>
            <p:nvPr/>
          </p:nvSpPr>
          <p:spPr>
            <a:xfrm>
              <a:off x="6370244" y="2433466"/>
              <a:ext cx="25046" cy="18305"/>
            </a:xfrm>
            <a:custGeom>
              <a:avLst/>
              <a:gdLst/>
              <a:ahLst/>
              <a:cxnLst/>
              <a:rect l="l" t="t" r="r" b="b"/>
              <a:pathLst>
                <a:path w="1594" h="1165" extrusionOk="0">
                  <a:moveTo>
                    <a:pt x="1" y="1"/>
                  </a:moveTo>
                  <a:lnTo>
                    <a:pt x="87" y="822"/>
                  </a:lnTo>
                  <a:lnTo>
                    <a:pt x="1011" y="1164"/>
                  </a:lnTo>
                  <a:lnTo>
                    <a:pt x="1593" y="5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521;p22">
              <a:extLst>
                <a:ext uri="{FF2B5EF4-FFF2-40B4-BE49-F238E27FC236}">
                  <a16:creationId xmlns:a16="http://schemas.microsoft.com/office/drawing/2014/main" id="{E00C469F-3B02-ABD5-24A3-290740EF0FE9}"/>
                </a:ext>
              </a:extLst>
            </p:cNvPr>
            <p:cNvSpPr/>
            <p:nvPr/>
          </p:nvSpPr>
          <p:spPr>
            <a:xfrm>
              <a:off x="6426198" y="2454160"/>
              <a:ext cx="25281" cy="18054"/>
            </a:xfrm>
            <a:custGeom>
              <a:avLst/>
              <a:gdLst/>
              <a:ahLst/>
              <a:cxnLst/>
              <a:rect l="l" t="t" r="r" b="b"/>
              <a:pathLst>
                <a:path w="1609" h="1149" extrusionOk="0">
                  <a:moveTo>
                    <a:pt x="0" y="1"/>
                  </a:moveTo>
                  <a:lnTo>
                    <a:pt x="86" y="822"/>
                  </a:lnTo>
                  <a:lnTo>
                    <a:pt x="1011" y="1148"/>
                  </a:lnTo>
                  <a:lnTo>
                    <a:pt x="1609" y="5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522;p22">
              <a:extLst>
                <a:ext uri="{FF2B5EF4-FFF2-40B4-BE49-F238E27FC236}">
                  <a16:creationId xmlns:a16="http://schemas.microsoft.com/office/drawing/2014/main" id="{B52D90C6-16F5-D910-7AC2-0AE6194B4C51}"/>
                </a:ext>
              </a:extLst>
            </p:cNvPr>
            <p:cNvSpPr/>
            <p:nvPr/>
          </p:nvSpPr>
          <p:spPr>
            <a:xfrm>
              <a:off x="6482418" y="2474602"/>
              <a:ext cx="25014" cy="18305"/>
            </a:xfrm>
            <a:custGeom>
              <a:avLst/>
              <a:gdLst/>
              <a:ahLst/>
              <a:cxnLst/>
              <a:rect l="l" t="t" r="r" b="b"/>
              <a:pathLst>
                <a:path w="1592" h="1165" extrusionOk="0">
                  <a:moveTo>
                    <a:pt x="0" y="1"/>
                  </a:moveTo>
                  <a:lnTo>
                    <a:pt x="85" y="822"/>
                  </a:lnTo>
                  <a:lnTo>
                    <a:pt x="993" y="1165"/>
                  </a:lnTo>
                  <a:lnTo>
                    <a:pt x="1591" y="5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523;p22">
              <a:extLst>
                <a:ext uri="{FF2B5EF4-FFF2-40B4-BE49-F238E27FC236}">
                  <a16:creationId xmlns:a16="http://schemas.microsoft.com/office/drawing/2014/main" id="{5B521D92-E884-2D00-893A-1CAF74E06884}"/>
                </a:ext>
              </a:extLst>
            </p:cNvPr>
            <p:cNvSpPr/>
            <p:nvPr/>
          </p:nvSpPr>
          <p:spPr>
            <a:xfrm>
              <a:off x="6488593" y="2112352"/>
              <a:ext cx="290744" cy="293761"/>
            </a:xfrm>
            <a:custGeom>
              <a:avLst/>
              <a:gdLst/>
              <a:ahLst/>
              <a:cxnLst/>
              <a:rect l="l" t="t" r="r" b="b"/>
              <a:pathLst>
                <a:path w="18504" h="18696" extrusionOk="0">
                  <a:moveTo>
                    <a:pt x="14396" y="1"/>
                  </a:moveTo>
                  <a:cubicBezTo>
                    <a:pt x="10322" y="3406"/>
                    <a:pt x="0" y="17202"/>
                    <a:pt x="0" y="17202"/>
                  </a:cubicBezTo>
                  <a:cubicBezTo>
                    <a:pt x="0" y="17202"/>
                    <a:pt x="1646" y="18695"/>
                    <a:pt x="3012" y="18695"/>
                  </a:cubicBezTo>
                  <a:cubicBezTo>
                    <a:pt x="3159" y="18695"/>
                    <a:pt x="3303" y="18678"/>
                    <a:pt x="3441" y="18640"/>
                  </a:cubicBezTo>
                  <a:cubicBezTo>
                    <a:pt x="4605" y="17117"/>
                    <a:pt x="5940" y="15748"/>
                    <a:pt x="7446" y="14618"/>
                  </a:cubicBezTo>
                  <a:cubicBezTo>
                    <a:pt x="8953" y="13488"/>
                    <a:pt x="10698" y="12701"/>
                    <a:pt x="12529" y="12256"/>
                  </a:cubicBezTo>
                  <a:cubicBezTo>
                    <a:pt x="14327" y="11811"/>
                    <a:pt x="17100" y="10937"/>
                    <a:pt x="18504" y="9449"/>
                  </a:cubicBezTo>
                  <a:cubicBezTo>
                    <a:pt x="17819" y="5220"/>
                    <a:pt x="15594" y="1660"/>
                    <a:pt x="14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24;p22">
              <a:extLst>
                <a:ext uri="{FF2B5EF4-FFF2-40B4-BE49-F238E27FC236}">
                  <a16:creationId xmlns:a16="http://schemas.microsoft.com/office/drawing/2014/main" id="{6A625485-27C8-0845-432A-5AE93A7BE07F}"/>
                </a:ext>
              </a:extLst>
            </p:cNvPr>
            <p:cNvSpPr/>
            <p:nvPr/>
          </p:nvSpPr>
          <p:spPr>
            <a:xfrm>
              <a:off x="6694872" y="2112352"/>
              <a:ext cx="84470" cy="165154"/>
            </a:xfrm>
            <a:custGeom>
              <a:avLst/>
              <a:gdLst/>
              <a:ahLst/>
              <a:cxnLst/>
              <a:rect l="l" t="t" r="r" b="b"/>
              <a:pathLst>
                <a:path w="5376" h="10511" extrusionOk="0">
                  <a:moveTo>
                    <a:pt x="1268" y="1"/>
                  </a:moveTo>
                  <a:cubicBezTo>
                    <a:pt x="891" y="325"/>
                    <a:pt x="462" y="702"/>
                    <a:pt x="1" y="1147"/>
                  </a:cubicBezTo>
                  <a:cubicBezTo>
                    <a:pt x="1233" y="2893"/>
                    <a:pt x="3356" y="6384"/>
                    <a:pt x="3988" y="10510"/>
                  </a:cubicBezTo>
                  <a:cubicBezTo>
                    <a:pt x="4520" y="10202"/>
                    <a:pt x="4999" y="9842"/>
                    <a:pt x="5376" y="9449"/>
                  </a:cubicBezTo>
                  <a:cubicBezTo>
                    <a:pt x="4691" y="5220"/>
                    <a:pt x="2466" y="1660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25;p22">
              <a:extLst>
                <a:ext uri="{FF2B5EF4-FFF2-40B4-BE49-F238E27FC236}">
                  <a16:creationId xmlns:a16="http://schemas.microsoft.com/office/drawing/2014/main" id="{BE48AD5F-E3A3-2881-E302-24430A647FF8}"/>
                </a:ext>
              </a:extLst>
            </p:cNvPr>
            <p:cNvSpPr/>
            <p:nvPr/>
          </p:nvSpPr>
          <p:spPr>
            <a:xfrm>
              <a:off x="6893089" y="2102924"/>
              <a:ext cx="350703" cy="281615"/>
            </a:xfrm>
            <a:custGeom>
              <a:avLst/>
              <a:gdLst/>
              <a:ahLst/>
              <a:cxnLst/>
              <a:rect l="l" t="t" r="r" b="b"/>
              <a:pathLst>
                <a:path w="22320" h="17923" extrusionOk="0">
                  <a:moveTo>
                    <a:pt x="3252" y="1"/>
                  </a:moveTo>
                  <a:cubicBezTo>
                    <a:pt x="3252" y="1"/>
                    <a:pt x="3149" y="275"/>
                    <a:pt x="2978" y="738"/>
                  </a:cubicBezTo>
                  <a:cubicBezTo>
                    <a:pt x="2910" y="925"/>
                    <a:pt x="2841" y="1148"/>
                    <a:pt x="2756" y="1404"/>
                  </a:cubicBezTo>
                  <a:cubicBezTo>
                    <a:pt x="1814" y="4161"/>
                    <a:pt x="0" y="10339"/>
                    <a:pt x="1164" y="13694"/>
                  </a:cubicBezTo>
                  <a:lnTo>
                    <a:pt x="17048" y="17922"/>
                  </a:lnTo>
                  <a:lnTo>
                    <a:pt x="22320" y="13694"/>
                  </a:lnTo>
                  <a:lnTo>
                    <a:pt x="19976" y="6386"/>
                  </a:lnTo>
                  <a:lnTo>
                    <a:pt x="19188" y="4332"/>
                  </a:lnTo>
                  <a:cubicBezTo>
                    <a:pt x="19188" y="4332"/>
                    <a:pt x="14891" y="2739"/>
                    <a:pt x="9261" y="1302"/>
                  </a:cubicBezTo>
                  <a:cubicBezTo>
                    <a:pt x="8884" y="1217"/>
                    <a:pt x="8524" y="1131"/>
                    <a:pt x="8165" y="1046"/>
                  </a:cubicBezTo>
                  <a:cubicBezTo>
                    <a:pt x="6591" y="651"/>
                    <a:pt x="4930" y="309"/>
                    <a:pt x="3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26;p22">
              <a:extLst>
                <a:ext uri="{FF2B5EF4-FFF2-40B4-BE49-F238E27FC236}">
                  <a16:creationId xmlns:a16="http://schemas.microsoft.com/office/drawing/2014/main" id="{8311AD11-EEF2-FFB5-405C-AEB074593755}"/>
                </a:ext>
              </a:extLst>
            </p:cNvPr>
            <p:cNvSpPr/>
            <p:nvPr/>
          </p:nvSpPr>
          <p:spPr>
            <a:xfrm>
              <a:off x="6936394" y="2114504"/>
              <a:ext cx="102210" cy="24621"/>
            </a:xfrm>
            <a:custGeom>
              <a:avLst/>
              <a:gdLst/>
              <a:ahLst/>
              <a:cxnLst/>
              <a:rect l="l" t="t" r="r" b="b"/>
              <a:pathLst>
                <a:path w="6505" h="1567" extrusionOk="0">
                  <a:moveTo>
                    <a:pt x="222" y="1"/>
                  </a:moveTo>
                  <a:cubicBezTo>
                    <a:pt x="154" y="188"/>
                    <a:pt x="85" y="411"/>
                    <a:pt x="0" y="667"/>
                  </a:cubicBezTo>
                  <a:cubicBezTo>
                    <a:pt x="816" y="1295"/>
                    <a:pt x="1858" y="1567"/>
                    <a:pt x="2927" y="1567"/>
                  </a:cubicBezTo>
                  <a:cubicBezTo>
                    <a:pt x="4191" y="1567"/>
                    <a:pt x="5493" y="1186"/>
                    <a:pt x="6505" y="565"/>
                  </a:cubicBezTo>
                  <a:cubicBezTo>
                    <a:pt x="6128" y="480"/>
                    <a:pt x="5768" y="394"/>
                    <a:pt x="5409" y="309"/>
                  </a:cubicBezTo>
                  <a:cubicBezTo>
                    <a:pt x="4638" y="667"/>
                    <a:pt x="3835" y="839"/>
                    <a:pt x="2944" y="839"/>
                  </a:cubicBezTo>
                  <a:cubicBezTo>
                    <a:pt x="2923" y="839"/>
                    <a:pt x="2901" y="839"/>
                    <a:pt x="2879" y="839"/>
                  </a:cubicBezTo>
                  <a:cubicBezTo>
                    <a:pt x="1865" y="839"/>
                    <a:pt x="1060" y="436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27;p22">
              <a:extLst>
                <a:ext uri="{FF2B5EF4-FFF2-40B4-BE49-F238E27FC236}">
                  <a16:creationId xmlns:a16="http://schemas.microsoft.com/office/drawing/2014/main" id="{410DBFAC-A875-7B41-A291-FA9588A15DE3}"/>
                </a:ext>
              </a:extLst>
            </p:cNvPr>
            <p:cNvSpPr/>
            <p:nvPr/>
          </p:nvSpPr>
          <p:spPr>
            <a:xfrm>
              <a:off x="6889051" y="2477838"/>
              <a:ext cx="240998" cy="562115"/>
            </a:xfrm>
            <a:custGeom>
              <a:avLst/>
              <a:gdLst/>
              <a:ahLst/>
              <a:cxnLst/>
              <a:rect l="l" t="t" r="r" b="b"/>
              <a:pathLst>
                <a:path w="15338" h="35775" extrusionOk="0">
                  <a:moveTo>
                    <a:pt x="6145" y="0"/>
                  </a:moveTo>
                  <a:cubicBezTo>
                    <a:pt x="6145" y="0"/>
                    <a:pt x="275" y="6454"/>
                    <a:pt x="69" y="11605"/>
                  </a:cubicBezTo>
                  <a:cubicBezTo>
                    <a:pt x="1" y="13266"/>
                    <a:pt x="360" y="15696"/>
                    <a:pt x="1044" y="18452"/>
                  </a:cubicBezTo>
                  <a:cubicBezTo>
                    <a:pt x="2466" y="24289"/>
                    <a:pt x="5992" y="31341"/>
                    <a:pt x="9210" y="35773"/>
                  </a:cubicBezTo>
                  <a:cubicBezTo>
                    <a:pt x="9210" y="35773"/>
                    <a:pt x="9230" y="35774"/>
                    <a:pt x="9269" y="35774"/>
                  </a:cubicBezTo>
                  <a:cubicBezTo>
                    <a:pt x="9621" y="35774"/>
                    <a:pt x="11444" y="35691"/>
                    <a:pt x="12462" y="34011"/>
                  </a:cubicBezTo>
                  <a:cubicBezTo>
                    <a:pt x="12462" y="34011"/>
                    <a:pt x="10510" y="31220"/>
                    <a:pt x="10510" y="28653"/>
                  </a:cubicBezTo>
                  <a:cubicBezTo>
                    <a:pt x="10493" y="26480"/>
                    <a:pt x="11588" y="21858"/>
                    <a:pt x="10168" y="18777"/>
                  </a:cubicBezTo>
                  <a:cubicBezTo>
                    <a:pt x="9911" y="18178"/>
                    <a:pt x="9534" y="17630"/>
                    <a:pt x="9055" y="17185"/>
                  </a:cubicBezTo>
                  <a:lnTo>
                    <a:pt x="15337" y="10390"/>
                  </a:lnTo>
                  <a:lnTo>
                    <a:pt x="14737" y="8713"/>
                  </a:lnTo>
                  <a:lnTo>
                    <a:pt x="11743" y="2414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28;p22">
              <a:extLst>
                <a:ext uri="{FF2B5EF4-FFF2-40B4-BE49-F238E27FC236}">
                  <a16:creationId xmlns:a16="http://schemas.microsoft.com/office/drawing/2014/main" id="{1EED6501-D6D0-6793-95FB-878A342E6AFC}"/>
                </a:ext>
              </a:extLst>
            </p:cNvPr>
            <p:cNvSpPr/>
            <p:nvPr/>
          </p:nvSpPr>
          <p:spPr>
            <a:xfrm>
              <a:off x="6983186" y="3012218"/>
              <a:ext cx="139590" cy="135835"/>
            </a:xfrm>
            <a:custGeom>
              <a:avLst/>
              <a:gdLst/>
              <a:ahLst/>
              <a:cxnLst/>
              <a:rect l="l" t="t" r="r" b="b"/>
              <a:pathLst>
                <a:path w="8884" h="8645" extrusionOk="0">
                  <a:moveTo>
                    <a:pt x="6471" y="1"/>
                  </a:moveTo>
                  <a:lnTo>
                    <a:pt x="3219" y="1763"/>
                  </a:lnTo>
                  <a:lnTo>
                    <a:pt x="3116" y="2106"/>
                  </a:lnTo>
                  <a:cubicBezTo>
                    <a:pt x="3047" y="2329"/>
                    <a:pt x="2961" y="2551"/>
                    <a:pt x="2842" y="2756"/>
                  </a:cubicBezTo>
                  <a:cubicBezTo>
                    <a:pt x="2619" y="3167"/>
                    <a:pt x="2311" y="3527"/>
                    <a:pt x="1934" y="3817"/>
                  </a:cubicBezTo>
                  <a:cubicBezTo>
                    <a:pt x="1866" y="3869"/>
                    <a:pt x="1797" y="3938"/>
                    <a:pt x="1729" y="3988"/>
                  </a:cubicBezTo>
                  <a:cubicBezTo>
                    <a:pt x="1541" y="4143"/>
                    <a:pt x="1352" y="4314"/>
                    <a:pt x="1199" y="4502"/>
                  </a:cubicBezTo>
                  <a:cubicBezTo>
                    <a:pt x="1044" y="4673"/>
                    <a:pt x="925" y="4844"/>
                    <a:pt x="804" y="5015"/>
                  </a:cubicBezTo>
                  <a:cubicBezTo>
                    <a:pt x="633" y="5273"/>
                    <a:pt x="480" y="5547"/>
                    <a:pt x="359" y="5821"/>
                  </a:cubicBezTo>
                  <a:cubicBezTo>
                    <a:pt x="275" y="6060"/>
                    <a:pt x="206" y="6282"/>
                    <a:pt x="154" y="6522"/>
                  </a:cubicBezTo>
                  <a:cubicBezTo>
                    <a:pt x="1" y="7206"/>
                    <a:pt x="1" y="7925"/>
                    <a:pt x="154" y="8644"/>
                  </a:cubicBezTo>
                  <a:lnTo>
                    <a:pt x="8883" y="3938"/>
                  </a:lnTo>
                  <a:lnTo>
                    <a:pt x="7498" y="1661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29;p22">
              <a:extLst>
                <a:ext uri="{FF2B5EF4-FFF2-40B4-BE49-F238E27FC236}">
                  <a16:creationId xmlns:a16="http://schemas.microsoft.com/office/drawing/2014/main" id="{025751CA-0B72-5B08-FE99-B881AD6CB9A0}"/>
                </a:ext>
              </a:extLst>
            </p:cNvPr>
            <p:cNvSpPr/>
            <p:nvPr/>
          </p:nvSpPr>
          <p:spPr>
            <a:xfrm>
              <a:off x="7070047" y="3038300"/>
              <a:ext cx="52731" cy="59456"/>
            </a:xfrm>
            <a:custGeom>
              <a:avLst/>
              <a:gdLst/>
              <a:ahLst/>
              <a:cxnLst/>
              <a:rect l="l" t="t" r="r" b="b"/>
              <a:pathLst>
                <a:path w="3356" h="3784" extrusionOk="0">
                  <a:moveTo>
                    <a:pt x="1970" y="1"/>
                  </a:moveTo>
                  <a:lnTo>
                    <a:pt x="1935" y="18"/>
                  </a:lnTo>
                  <a:cubicBezTo>
                    <a:pt x="583" y="754"/>
                    <a:pt x="1" y="2380"/>
                    <a:pt x="548" y="3784"/>
                  </a:cubicBezTo>
                  <a:lnTo>
                    <a:pt x="3355" y="2278"/>
                  </a:lnTo>
                  <a:lnTo>
                    <a:pt x="1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30;p22">
              <a:extLst>
                <a:ext uri="{FF2B5EF4-FFF2-40B4-BE49-F238E27FC236}">
                  <a16:creationId xmlns:a16="http://schemas.microsoft.com/office/drawing/2014/main" id="{59B9CB04-9D82-A412-3751-7E4E8B08E0A3}"/>
                </a:ext>
              </a:extLst>
            </p:cNvPr>
            <p:cNvSpPr/>
            <p:nvPr/>
          </p:nvSpPr>
          <p:spPr>
            <a:xfrm>
              <a:off x="7010338" y="3055521"/>
              <a:ext cx="36343" cy="25863"/>
            </a:xfrm>
            <a:custGeom>
              <a:avLst/>
              <a:gdLst/>
              <a:ahLst/>
              <a:cxnLst/>
              <a:rect l="l" t="t" r="r" b="b"/>
              <a:pathLst>
                <a:path w="2313" h="1646" extrusionOk="0">
                  <a:moveTo>
                    <a:pt x="1114" y="0"/>
                  </a:moveTo>
                  <a:cubicBezTo>
                    <a:pt x="891" y="411"/>
                    <a:pt x="583" y="771"/>
                    <a:pt x="206" y="1061"/>
                  </a:cubicBezTo>
                  <a:cubicBezTo>
                    <a:pt x="138" y="1113"/>
                    <a:pt x="69" y="1182"/>
                    <a:pt x="1" y="1232"/>
                  </a:cubicBezTo>
                  <a:lnTo>
                    <a:pt x="1251" y="1609"/>
                  </a:lnTo>
                  <a:cubicBezTo>
                    <a:pt x="1326" y="1634"/>
                    <a:pt x="1402" y="1645"/>
                    <a:pt x="1476" y="1645"/>
                  </a:cubicBezTo>
                  <a:cubicBezTo>
                    <a:pt x="1603" y="1645"/>
                    <a:pt x="1725" y="1612"/>
                    <a:pt x="1833" y="1558"/>
                  </a:cubicBezTo>
                  <a:cubicBezTo>
                    <a:pt x="2004" y="1456"/>
                    <a:pt x="2141" y="1301"/>
                    <a:pt x="2192" y="1113"/>
                  </a:cubicBezTo>
                  <a:cubicBezTo>
                    <a:pt x="2312" y="702"/>
                    <a:pt x="2089" y="292"/>
                    <a:pt x="1696" y="171"/>
                  </a:cubicBezTo>
                  <a:lnTo>
                    <a:pt x="1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31;p22">
              <a:extLst>
                <a:ext uri="{FF2B5EF4-FFF2-40B4-BE49-F238E27FC236}">
                  <a16:creationId xmlns:a16="http://schemas.microsoft.com/office/drawing/2014/main" id="{3621FD92-55DA-4E91-6930-6062EEACED42}"/>
                </a:ext>
              </a:extLst>
            </p:cNvPr>
            <p:cNvSpPr/>
            <p:nvPr/>
          </p:nvSpPr>
          <p:spPr>
            <a:xfrm>
              <a:off x="6988827" y="3082939"/>
              <a:ext cx="48159" cy="30797"/>
            </a:xfrm>
            <a:custGeom>
              <a:avLst/>
              <a:gdLst/>
              <a:ahLst/>
              <a:cxnLst/>
              <a:rect l="l" t="t" r="r" b="b"/>
              <a:pathLst>
                <a:path w="3065" h="1960" extrusionOk="0">
                  <a:moveTo>
                    <a:pt x="840" y="1"/>
                  </a:moveTo>
                  <a:cubicBezTo>
                    <a:pt x="685" y="172"/>
                    <a:pt x="566" y="343"/>
                    <a:pt x="445" y="514"/>
                  </a:cubicBezTo>
                  <a:cubicBezTo>
                    <a:pt x="274" y="772"/>
                    <a:pt x="121" y="1046"/>
                    <a:pt x="0" y="1320"/>
                  </a:cubicBezTo>
                  <a:lnTo>
                    <a:pt x="2004" y="1936"/>
                  </a:lnTo>
                  <a:cubicBezTo>
                    <a:pt x="2069" y="1952"/>
                    <a:pt x="2135" y="1959"/>
                    <a:pt x="2199" y="1959"/>
                  </a:cubicBezTo>
                  <a:cubicBezTo>
                    <a:pt x="2337" y="1959"/>
                    <a:pt x="2469" y="1925"/>
                    <a:pt x="2586" y="1867"/>
                  </a:cubicBezTo>
                  <a:cubicBezTo>
                    <a:pt x="2757" y="1781"/>
                    <a:pt x="2894" y="1628"/>
                    <a:pt x="2944" y="1422"/>
                  </a:cubicBezTo>
                  <a:cubicBezTo>
                    <a:pt x="3065" y="1028"/>
                    <a:pt x="2842" y="601"/>
                    <a:pt x="2449" y="480"/>
                  </a:cubicBezTo>
                  <a:lnTo>
                    <a:pt x="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532;p22">
              <a:extLst>
                <a:ext uri="{FF2B5EF4-FFF2-40B4-BE49-F238E27FC236}">
                  <a16:creationId xmlns:a16="http://schemas.microsoft.com/office/drawing/2014/main" id="{B54F6E68-7E4F-F099-5584-55CE0A8D96BB}"/>
                </a:ext>
              </a:extLst>
            </p:cNvPr>
            <p:cNvSpPr/>
            <p:nvPr/>
          </p:nvSpPr>
          <p:spPr>
            <a:xfrm>
              <a:off x="6985606" y="3074077"/>
              <a:ext cx="144979" cy="88226"/>
            </a:xfrm>
            <a:custGeom>
              <a:avLst/>
              <a:gdLst/>
              <a:ahLst/>
              <a:cxnLst/>
              <a:rect l="l" t="t" r="r" b="b"/>
              <a:pathLst>
                <a:path w="9227" h="5615" extrusionOk="0">
                  <a:moveTo>
                    <a:pt x="8729" y="1"/>
                  </a:moveTo>
                  <a:lnTo>
                    <a:pt x="0" y="4707"/>
                  </a:lnTo>
                  <a:lnTo>
                    <a:pt x="497" y="5615"/>
                  </a:lnTo>
                  <a:lnTo>
                    <a:pt x="9226" y="907"/>
                  </a:lnTo>
                  <a:lnTo>
                    <a:pt x="87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533;p22">
              <a:extLst>
                <a:ext uri="{FF2B5EF4-FFF2-40B4-BE49-F238E27FC236}">
                  <a16:creationId xmlns:a16="http://schemas.microsoft.com/office/drawing/2014/main" id="{3A97F09C-D197-B7B3-5DF6-89A6A335828F}"/>
                </a:ext>
              </a:extLst>
            </p:cNvPr>
            <p:cNvSpPr/>
            <p:nvPr/>
          </p:nvSpPr>
          <p:spPr>
            <a:xfrm>
              <a:off x="7045849" y="3121136"/>
              <a:ext cx="24213" cy="20458"/>
            </a:xfrm>
            <a:custGeom>
              <a:avLst/>
              <a:gdLst/>
              <a:ahLst/>
              <a:cxnLst/>
              <a:rect l="l" t="t" r="r" b="b"/>
              <a:pathLst>
                <a:path w="1541" h="1302" extrusionOk="0">
                  <a:moveTo>
                    <a:pt x="1506" y="0"/>
                  </a:moveTo>
                  <a:lnTo>
                    <a:pt x="0" y="806"/>
                  </a:lnTo>
                  <a:lnTo>
                    <a:pt x="685" y="1301"/>
                  </a:lnTo>
                  <a:lnTo>
                    <a:pt x="1541" y="840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34;p22">
              <a:extLst>
                <a:ext uri="{FF2B5EF4-FFF2-40B4-BE49-F238E27FC236}">
                  <a16:creationId xmlns:a16="http://schemas.microsoft.com/office/drawing/2014/main" id="{4B36E6B7-DDC7-CE60-E4FB-9D8522C927F2}"/>
                </a:ext>
              </a:extLst>
            </p:cNvPr>
            <p:cNvSpPr/>
            <p:nvPr/>
          </p:nvSpPr>
          <p:spPr>
            <a:xfrm>
              <a:off x="7098550" y="3092901"/>
              <a:ext cx="23962" cy="20175"/>
            </a:xfrm>
            <a:custGeom>
              <a:avLst/>
              <a:gdLst/>
              <a:ahLst/>
              <a:cxnLst/>
              <a:rect l="l" t="t" r="r" b="b"/>
              <a:pathLst>
                <a:path w="1525" h="1284" extrusionOk="0">
                  <a:moveTo>
                    <a:pt x="1491" y="1"/>
                  </a:moveTo>
                  <a:lnTo>
                    <a:pt x="1" y="805"/>
                  </a:lnTo>
                  <a:lnTo>
                    <a:pt x="669" y="1284"/>
                  </a:lnTo>
                  <a:lnTo>
                    <a:pt x="1525" y="822"/>
                  </a:lnTo>
                  <a:lnTo>
                    <a:pt x="1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35;p22">
              <a:extLst>
                <a:ext uri="{FF2B5EF4-FFF2-40B4-BE49-F238E27FC236}">
                  <a16:creationId xmlns:a16="http://schemas.microsoft.com/office/drawing/2014/main" id="{62408B02-DB11-0234-69E4-A5E2B738AEA6}"/>
                </a:ext>
              </a:extLst>
            </p:cNvPr>
            <p:cNvSpPr/>
            <p:nvPr/>
          </p:nvSpPr>
          <p:spPr>
            <a:xfrm>
              <a:off x="6905455" y="2761510"/>
              <a:ext cx="179405" cy="278441"/>
            </a:xfrm>
            <a:custGeom>
              <a:avLst/>
              <a:gdLst/>
              <a:ahLst/>
              <a:cxnLst/>
              <a:rect l="l" t="t" r="r" b="b"/>
              <a:pathLst>
                <a:path w="11418" h="17721" extrusionOk="0">
                  <a:moveTo>
                    <a:pt x="3707" y="0"/>
                  </a:moveTo>
                  <a:cubicBezTo>
                    <a:pt x="2034" y="0"/>
                    <a:pt x="755" y="218"/>
                    <a:pt x="0" y="398"/>
                  </a:cubicBezTo>
                  <a:cubicBezTo>
                    <a:pt x="1422" y="6235"/>
                    <a:pt x="4948" y="13287"/>
                    <a:pt x="8166" y="17719"/>
                  </a:cubicBezTo>
                  <a:cubicBezTo>
                    <a:pt x="8166" y="17719"/>
                    <a:pt x="8186" y="17720"/>
                    <a:pt x="8225" y="17720"/>
                  </a:cubicBezTo>
                  <a:cubicBezTo>
                    <a:pt x="8577" y="17720"/>
                    <a:pt x="10400" y="17637"/>
                    <a:pt x="11418" y="15957"/>
                  </a:cubicBezTo>
                  <a:cubicBezTo>
                    <a:pt x="11418" y="15957"/>
                    <a:pt x="9466" y="13166"/>
                    <a:pt x="9466" y="10599"/>
                  </a:cubicBezTo>
                  <a:cubicBezTo>
                    <a:pt x="9449" y="8426"/>
                    <a:pt x="10544" y="3804"/>
                    <a:pt x="9124" y="723"/>
                  </a:cubicBezTo>
                  <a:cubicBezTo>
                    <a:pt x="7059" y="178"/>
                    <a:pt x="5222" y="0"/>
                    <a:pt x="3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36;p22">
              <a:extLst>
                <a:ext uri="{FF2B5EF4-FFF2-40B4-BE49-F238E27FC236}">
                  <a16:creationId xmlns:a16="http://schemas.microsoft.com/office/drawing/2014/main" id="{E49A78EE-078B-6661-8707-5DC92EBA048D}"/>
                </a:ext>
              </a:extLst>
            </p:cNvPr>
            <p:cNvSpPr/>
            <p:nvPr/>
          </p:nvSpPr>
          <p:spPr>
            <a:xfrm>
              <a:off x="6905455" y="2761510"/>
              <a:ext cx="150903" cy="35039"/>
            </a:xfrm>
            <a:custGeom>
              <a:avLst/>
              <a:gdLst/>
              <a:ahLst/>
              <a:cxnLst/>
              <a:rect l="l" t="t" r="r" b="b"/>
              <a:pathLst>
                <a:path w="9604" h="2230" extrusionOk="0">
                  <a:moveTo>
                    <a:pt x="3707" y="0"/>
                  </a:moveTo>
                  <a:cubicBezTo>
                    <a:pt x="2034" y="0"/>
                    <a:pt x="755" y="218"/>
                    <a:pt x="0" y="398"/>
                  </a:cubicBezTo>
                  <a:cubicBezTo>
                    <a:pt x="103" y="860"/>
                    <a:pt x="240" y="1340"/>
                    <a:pt x="361" y="1835"/>
                  </a:cubicBezTo>
                  <a:cubicBezTo>
                    <a:pt x="1130" y="1660"/>
                    <a:pt x="2386" y="1455"/>
                    <a:pt x="4012" y="1455"/>
                  </a:cubicBezTo>
                  <a:cubicBezTo>
                    <a:pt x="5570" y="1455"/>
                    <a:pt x="7468" y="1643"/>
                    <a:pt x="9603" y="2230"/>
                  </a:cubicBezTo>
                  <a:cubicBezTo>
                    <a:pt x="9501" y="1698"/>
                    <a:pt x="9346" y="1203"/>
                    <a:pt x="9124" y="723"/>
                  </a:cubicBezTo>
                  <a:cubicBezTo>
                    <a:pt x="7059" y="178"/>
                    <a:pt x="5222" y="0"/>
                    <a:pt x="3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37;p22">
              <a:extLst>
                <a:ext uri="{FF2B5EF4-FFF2-40B4-BE49-F238E27FC236}">
                  <a16:creationId xmlns:a16="http://schemas.microsoft.com/office/drawing/2014/main" id="{81C49991-2C1F-F207-F7FB-1FEB259522A8}"/>
                </a:ext>
              </a:extLst>
            </p:cNvPr>
            <p:cNvSpPr/>
            <p:nvPr/>
          </p:nvSpPr>
          <p:spPr>
            <a:xfrm>
              <a:off x="6975377" y="2285817"/>
              <a:ext cx="369008" cy="355291"/>
            </a:xfrm>
            <a:custGeom>
              <a:avLst/>
              <a:gdLst/>
              <a:ahLst/>
              <a:cxnLst/>
              <a:rect l="l" t="t" r="r" b="b"/>
              <a:pathLst>
                <a:path w="23485" h="22612" extrusionOk="0">
                  <a:moveTo>
                    <a:pt x="14652" y="0"/>
                  </a:moveTo>
                  <a:cubicBezTo>
                    <a:pt x="14652" y="0"/>
                    <a:pt x="6368" y="3030"/>
                    <a:pt x="1" y="12992"/>
                  </a:cubicBezTo>
                  <a:cubicBezTo>
                    <a:pt x="1" y="12992"/>
                    <a:pt x="18" y="13060"/>
                    <a:pt x="35" y="13163"/>
                  </a:cubicBezTo>
                  <a:cubicBezTo>
                    <a:pt x="240" y="13882"/>
                    <a:pt x="1251" y="16740"/>
                    <a:pt x="5016" y="19821"/>
                  </a:cubicBezTo>
                  <a:cubicBezTo>
                    <a:pt x="5222" y="19992"/>
                    <a:pt x="5444" y="20147"/>
                    <a:pt x="5667" y="20318"/>
                  </a:cubicBezTo>
                  <a:cubicBezTo>
                    <a:pt x="6779" y="21139"/>
                    <a:pt x="8166" y="21927"/>
                    <a:pt x="9843" y="22611"/>
                  </a:cubicBezTo>
                  <a:cubicBezTo>
                    <a:pt x="9843" y="22611"/>
                    <a:pt x="11537" y="20181"/>
                    <a:pt x="14173" y="18640"/>
                  </a:cubicBezTo>
                  <a:cubicBezTo>
                    <a:pt x="14310" y="18554"/>
                    <a:pt x="14447" y="18469"/>
                    <a:pt x="14584" y="18401"/>
                  </a:cubicBezTo>
                  <a:lnTo>
                    <a:pt x="15097" y="18143"/>
                  </a:lnTo>
                  <a:cubicBezTo>
                    <a:pt x="17922" y="16774"/>
                    <a:pt x="21636" y="15799"/>
                    <a:pt x="22457" y="13300"/>
                  </a:cubicBezTo>
                  <a:lnTo>
                    <a:pt x="23484" y="10989"/>
                  </a:lnTo>
                  <a:lnTo>
                    <a:pt x="22407" y="7446"/>
                  </a:lnTo>
                  <a:lnTo>
                    <a:pt x="20403" y="959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38;p22">
              <a:extLst>
                <a:ext uri="{FF2B5EF4-FFF2-40B4-BE49-F238E27FC236}">
                  <a16:creationId xmlns:a16="http://schemas.microsoft.com/office/drawing/2014/main" id="{EE260568-D077-4D27-6FE6-BC172420A5CC}"/>
                </a:ext>
              </a:extLst>
            </p:cNvPr>
            <p:cNvSpPr/>
            <p:nvPr/>
          </p:nvSpPr>
          <p:spPr>
            <a:xfrm>
              <a:off x="7054193" y="2556416"/>
              <a:ext cx="158413" cy="48646"/>
            </a:xfrm>
            <a:custGeom>
              <a:avLst/>
              <a:gdLst/>
              <a:ahLst/>
              <a:cxnLst/>
              <a:rect l="l" t="t" r="r" b="b"/>
              <a:pathLst>
                <a:path w="10082" h="3096" extrusionOk="0">
                  <a:moveTo>
                    <a:pt x="6175" y="1"/>
                  </a:moveTo>
                  <a:cubicBezTo>
                    <a:pt x="3942" y="1"/>
                    <a:pt x="1744" y="876"/>
                    <a:pt x="0" y="2599"/>
                  </a:cubicBezTo>
                  <a:cubicBezTo>
                    <a:pt x="206" y="2770"/>
                    <a:pt x="428" y="2925"/>
                    <a:pt x="651" y="3096"/>
                  </a:cubicBezTo>
                  <a:cubicBezTo>
                    <a:pt x="2231" y="1594"/>
                    <a:pt x="4175" y="826"/>
                    <a:pt x="6160" y="826"/>
                  </a:cubicBezTo>
                  <a:cubicBezTo>
                    <a:pt x="7162" y="826"/>
                    <a:pt x="8175" y="1022"/>
                    <a:pt x="9157" y="1418"/>
                  </a:cubicBezTo>
                  <a:cubicBezTo>
                    <a:pt x="9294" y="1332"/>
                    <a:pt x="9431" y="1247"/>
                    <a:pt x="9568" y="1179"/>
                  </a:cubicBezTo>
                  <a:lnTo>
                    <a:pt x="10081" y="921"/>
                  </a:lnTo>
                  <a:cubicBezTo>
                    <a:pt x="8824" y="305"/>
                    <a:pt x="7493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39;p22">
              <a:extLst>
                <a:ext uri="{FF2B5EF4-FFF2-40B4-BE49-F238E27FC236}">
                  <a16:creationId xmlns:a16="http://schemas.microsoft.com/office/drawing/2014/main" id="{B793F5A3-46DA-0119-3C23-C675373BDB6B}"/>
                </a:ext>
              </a:extLst>
            </p:cNvPr>
            <p:cNvSpPr/>
            <p:nvPr/>
          </p:nvSpPr>
          <p:spPr>
            <a:xfrm>
              <a:off x="6935042" y="1864583"/>
              <a:ext cx="94416" cy="28597"/>
            </a:xfrm>
            <a:custGeom>
              <a:avLst/>
              <a:gdLst/>
              <a:ahLst/>
              <a:cxnLst/>
              <a:rect l="l" t="t" r="r" b="b"/>
              <a:pathLst>
                <a:path w="6009" h="1820" extrusionOk="0">
                  <a:moveTo>
                    <a:pt x="3317" y="0"/>
                  </a:moveTo>
                  <a:cubicBezTo>
                    <a:pt x="1756" y="0"/>
                    <a:pt x="88" y="115"/>
                    <a:pt x="52" y="605"/>
                  </a:cubicBezTo>
                  <a:cubicBezTo>
                    <a:pt x="0" y="1511"/>
                    <a:pt x="5238" y="1819"/>
                    <a:pt x="5238" y="1819"/>
                  </a:cubicBezTo>
                  <a:lnTo>
                    <a:pt x="5854" y="1100"/>
                  </a:lnTo>
                  <a:lnTo>
                    <a:pt x="6009" y="91"/>
                  </a:lnTo>
                  <a:cubicBezTo>
                    <a:pt x="6009" y="91"/>
                    <a:pt x="4705" y="0"/>
                    <a:pt x="3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540;p22">
              <a:extLst>
                <a:ext uri="{FF2B5EF4-FFF2-40B4-BE49-F238E27FC236}">
                  <a16:creationId xmlns:a16="http://schemas.microsoft.com/office/drawing/2014/main" id="{E71EFE13-8E97-8BC9-8469-F68CEAD73C9E}"/>
                </a:ext>
              </a:extLst>
            </p:cNvPr>
            <p:cNvSpPr/>
            <p:nvPr/>
          </p:nvSpPr>
          <p:spPr>
            <a:xfrm>
              <a:off x="6938263" y="1890618"/>
              <a:ext cx="94684" cy="28660"/>
            </a:xfrm>
            <a:custGeom>
              <a:avLst/>
              <a:gdLst/>
              <a:ahLst/>
              <a:cxnLst/>
              <a:rect l="l" t="t" r="r" b="b"/>
              <a:pathLst>
                <a:path w="6026" h="1824" extrusionOk="0">
                  <a:moveTo>
                    <a:pt x="3288" y="1"/>
                  </a:moveTo>
                  <a:cubicBezTo>
                    <a:pt x="1736" y="1"/>
                    <a:pt x="96" y="114"/>
                    <a:pt x="69" y="591"/>
                  </a:cubicBezTo>
                  <a:cubicBezTo>
                    <a:pt x="1" y="1515"/>
                    <a:pt x="5238" y="1823"/>
                    <a:pt x="5238" y="1823"/>
                  </a:cubicBezTo>
                  <a:lnTo>
                    <a:pt x="5872" y="1104"/>
                  </a:lnTo>
                  <a:lnTo>
                    <a:pt x="6026" y="94"/>
                  </a:lnTo>
                  <a:cubicBezTo>
                    <a:pt x="6026" y="94"/>
                    <a:pt x="4693" y="1"/>
                    <a:pt x="3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541;p22">
              <a:extLst>
                <a:ext uri="{FF2B5EF4-FFF2-40B4-BE49-F238E27FC236}">
                  <a16:creationId xmlns:a16="http://schemas.microsoft.com/office/drawing/2014/main" id="{77FCDA1A-A314-3B55-E41E-9C13EB9F05FF}"/>
                </a:ext>
              </a:extLst>
            </p:cNvPr>
            <p:cNvSpPr/>
            <p:nvPr/>
          </p:nvSpPr>
          <p:spPr>
            <a:xfrm>
              <a:off x="6943637" y="1913873"/>
              <a:ext cx="92814" cy="28691"/>
            </a:xfrm>
            <a:custGeom>
              <a:avLst/>
              <a:gdLst/>
              <a:ahLst/>
              <a:cxnLst/>
              <a:rect l="l" t="t" r="r" b="b"/>
              <a:pathLst>
                <a:path w="5907" h="1826" extrusionOk="0">
                  <a:moveTo>
                    <a:pt x="5907" y="1"/>
                  </a:moveTo>
                  <a:cubicBezTo>
                    <a:pt x="5906" y="1"/>
                    <a:pt x="1" y="223"/>
                    <a:pt x="35" y="1130"/>
                  </a:cubicBezTo>
                  <a:cubicBezTo>
                    <a:pt x="58" y="1723"/>
                    <a:pt x="2307" y="1826"/>
                    <a:pt x="3859" y="1826"/>
                  </a:cubicBezTo>
                  <a:cubicBezTo>
                    <a:pt x="4681" y="1826"/>
                    <a:pt x="5307" y="1797"/>
                    <a:pt x="5307" y="1797"/>
                  </a:cubicBezTo>
                  <a:lnTo>
                    <a:pt x="5855" y="1028"/>
                  </a:lnTo>
                  <a:lnTo>
                    <a:pt x="59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42;p22">
              <a:extLst>
                <a:ext uri="{FF2B5EF4-FFF2-40B4-BE49-F238E27FC236}">
                  <a16:creationId xmlns:a16="http://schemas.microsoft.com/office/drawing/2014/main" id="{3B7EBA5A-29E0-F1E5-DDEA-A4DE82453B9E}"/>
                </a:ext>
              </a:extLst>
            </p:cNvPr>
            <p:cNvSpPr/>
            <p:nvPr/>
          </p:nvSpPr>
          <p:spPr>
            <a:xfrm>
              <a:off x="6957622" y="1931345"/>
              <a:ext cx="89310" cy="39360"/>
            </a:xfrm>
            <a:custGeom>
              <a:avLst/>
              <a:gdLst/>
              <a:ahLst/>
              <a:cxnLst/>
              <a:rect l="l" t="t" r="r" b="b"/>
              <a:pathLst>
                <a:path w="5684" h="2505" extrusionOk="0">
                  <a:moveTo>
                    <a:pt x="5512" y="1"/>
                  </a:moveTo>
                  <a:cubicBezTo>
                    <a:pt x="5512" y="1"/>
                    <a:pt x="1" y="1285"/>
                    <a:pt x="224" y="2175"/>
                  </a:cubicBezTo>
                  <a:cubicBezTo>
                    <a:pt x="284" y="2416"/>
                    <a:pt x="685" y="2504"/>
                    <a:pt x="1237" y="2504"/>
                  </a:cubicBezTo>
                  <a:cubicBezTo>
                    <a:pt x="2723" y="2504"/>
                    <a:pt x="5307" y="1867"/>
                    <a:pt x="5307" y="1867"/>
                  </a:cubicBezTo>
                  <a:lnTo>
                    <a:pt x="5684" y="101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43;p22">
              <a:extLst>
                <a:ext uri="{FF2B5EF4-FFF2-40B4-BE49-F238E27FC236}">
                  <a16:creationId xmlns:a16="http://schemas.microsoft.com/office/drawing/2014/main" id="{540A6550-A004-0B71-63B8-127C867FDE91}"/>
                </a:ext>
              </a:extLst>
            </p:cNvPr>
            <p:cNvSpPr/>
            <p:nvPr/>
          </p:nvSpPr>
          <p:spPr>
            <a:xfrm>
              <a:off x="6986140" y="1826779"/>
              <a:ext cx="349635" cy="292362"/>
            </a:xfrm>
            <a:custGeom>
              <a:avLst/>
              <a:gdLst/>
              <a:ahLst/>
              <a:cxnLst/>
              <a:rect l="l" t="t" r="r" b="b"/>
              <a:pathLst>
                <a:path w="22252" h="18607" extrusionOk="0">
                  <a:moveTo>
                    <a:pt x="2685" y="1"/>
                  </a:moveTo>
                  <a:cubicBezTo>
                    <a:pt x="2648" y="1"/>
                    <a:pt x="2615" y="11"/>
                    <a:pt x="2586" y="32"/>
                  </a:cubicBezTo>
                  <a:cubicBezTo>
                    <a:pt x="2004" y="425"/>
                    <a:pt x="2757" y="2497"/>
                    <a:pt x="2757" y="2497"/>
                  </a:cubicBezTo>
                  <a:lnTo>
                    <a:pt x="0" y="2497"/>
                  </a:lnTo>
                  <a:lnTo>
                    <a:pt x="1438" y="8385"/>
                  </a:lnTo>
                  <a:lnTo>
                    <a:pt x="3955" y="9172"/>
                  </a:lnTo>
                  <a:cubicBezTo>
                    <a:pt x="3955" y="9172"/>
                    <a:pt x="11283" y="18607"/>
                    <a:pt x="19621" y="18607"/>
                  </a:cubicBezTo>
                  <a:cubicBezTo>
                    <a:pt x="20489" y="18607"/>
                    <a:pt x="21368" y="18504"/>
                    <a:pt x="22252" y="18278"/>
                  </a:cubicBezTo>
                  <a:lnTo>
                    <a:pt x="21875" y="16515"/>
                  </a:lnTo>
                  <a:lnTo>
                    <a:pt x="20335" y="10490"/>
                  </a:lnTo>
                  <a:lnTo>
                    <a:pt x="14549" y="10147"/>
                  </a:lnTo>
                  <a:lnTo>
                    <a:pt x="5238" y="3369"/>
                  </a:lnTo>
                  <a:cubicBezTo>
                    <a:pt x="5238" y="3369"/>
                    <a:pt x="3361" y="1"/>
                    <a:pt x="2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44;p22">
              <a:extLst>
                <a:ext uri="{FF2B5EF4-FFF2-40B4-BE49-F238E27FC236}">
                  <a16:creationId xmlns:a16="http://schemas.microsoft.com/office/drawing/2014/main" id="{A621932B-B2BB-D65F-94AC-19D3BA99EAFF}"/>
                </a:ext>
              </a:extLst>
            </p:cNvPr>
            <p:cNvSpPr/>
            <p:nvPr/>
          </p:nvSpPr>
          <p:spPr>
            <a:xfrm>
              <a:off x="7746720" y="2305709"/>
              <a:ext cx="430318" cy="315743"/>
            </a:xfrm>
            <a:custGeom>
              <a:avLst/>
              <a:gdLst/>
              <a:ahLst/>
              <a:cxnLst/>
              <a:rect l="l" t="t" r="r" b="b"/>
              <a:pathLst>
                <a:path w="27387" h="20095" extrusionOk="0">
                  <a:moveTo>
                    <a:pt x="6060" y="1"/>
                  </a:moveTo>
                  <a:lnTo>
                    <a:pt x="719" y="4948"/>
                  </a:lnTo>
                  <a:lnTo>
                    <a:pt x="0" y="6334"/>
                  </a:lnTo>
                  <a:cubicBezTo>
                    <a:pt x="0" y="6334"/>
                    <a:pt x="9791" y="16740"/>
                    <a:pt x="19223" y="18384"/>
                  </a:cubicBezTo>
                  <a:cubicBezTo>
                    <a:pt x="19223" y="18384"/>
                    <a:pt x="21677" y="20094"/>
                    <a:pt x="22561" y="20094"/>
                  </a:cubicBezTo>
                  <a:cubicBezTo>
                    <a:pt x="22689" y="20094"/>
                    <a:pt x="22784" y="20058"/>
                    <a:pt x="22834" y="19976"/>
                  </a:cubicBezTo>
                  <a:cubicBezTo>
                    <a:pt x="23228" y="19326"/>
                    <a:pt x="21225" y="17614"/>
                    <a:pt x="21225" y="17614"/>
                  </a:cubicBezTo>
                  <a:lnTo>
                    <a:pt x="21225" y="17614"/>
                  </a:lnTo>
                  <a:cubicBezTo>
                    <a:pt x="21225" y="17614"/>
                    <a:pt x="23610" y="19010"/>
                    <a:pt x="24589" y="19010"/>
                  </a:cubicBezTo>
                  <a:cubicBezTo>
                    <a:pt x="24762" y="19010"/>
                    <a:pt x="24892" y="18966"/>
                    <a:pt x="24956" y="18863"/>
                  </a:cubicBezTo>
                  <a:cubicBezTo>
                    <a:pt x="25369" y="18204"/>
                    <a:pt x="22559" y="16624"/>
                    <a:pt x="22350" y="16508"/>
                  </a:cubicBezTo>
                  <a:lnTo>
                    <a:pt x="22350" y="16508"/>
                  </a:lnTo>
                  <a:cubicBezTo>
                    <a:pt x="22547" y="16616"/>
                    <a:pt x="25060" y="17997"/>
                    <a:pt x="25940" y="17997"/>
                  </a:cubicBezTo>
                  <a:cubicBezTo>
                    <a:pt x="26066" y="17997"/>
                    <a:pt x="26159" y="17968"/>
                    <a:pt x="26206" y="17904"/>
                  </a:cubicBezTo>
                  <a:cubicBezTo>
                    <a:pt x="26599" y="17357"/>
                    <a:pt x="23160" y="15098"/>
                    <a:pt x="23159" y="15097"/>
                  </a:cubicBezTo>
                  <a:lnTo>
                    <a:pt x="23159" y="15097"/>
                  </a:lnTo>
                  <a:cubicBezTo>
                    <a:pt x="23160" y="15098"/>
                    <a:pt x="25630" y="16366"/>
                    <a:pt x="26584" y="16366"/>
                  </a:cubicBezTo>
                  <a:cubicBezTo>
                    <a:pt x="26722" y="16366"/>
                    <a:pt x="26828" y="16339"/>
                    <a:pt x="26891" y="16279"/>
                  </a:cubicBezTo>
                  <a:cubicBezTo>
                    <a:pt x="27387" y="15816"/>
                    <a:pt x="23621" y="13557"/>
                    <a:pt x="23621" y="13557"/>
                  </a:cubicBezTo>
                  <a:cubicBezTo>
                    <a:pt x="23621" y="13557"/>
                    <a:pt x="25385" y="13420"/>
                    <a:pt x="25556" y="12735"/>
                  </a:cubicBezTo>
                  <a:cubicBezTo>
                    <a:pt x="25743" y="12051"/>
                    <a:pt x="22475" y="12119"/>
                    <a:pt x="21156" y="12085"/>
                  </a:cubicBezTo>
                  <a:cubicBezTo>
                    <a:pt x="19821" y="12051"/>
                    <a:pt x="9757" y="8816"/>
                    <a:pt x="6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45;p22">
              <a:extLst>
                <a:ext uri="{FF2B5EF4-FFF2-40B4-BE49-F238E27FC236}">
                  <a16:creationId xmlns:a16="http://schemas.microsoft.com/office/drawing/2014/main" id="{9BC7F5A8-7B39-7368-1F37-BAF240DA9BC8}"/>
                </a:ext>
              </a:extLst>
            </p:cNvPr>
            <p:cNvSpPr/>
            <p:nvPr/>
          </p:nvSpPr>
          <p:spPr>
            <a:xfrm>
              <a:off x="7279562" y="1955133"/>
              <a:ext cx="275142" cy="179295"/>
            </a:xfrm>
            <a:custGeom>
              <a:avLst/>
              <a:gdLst/>
              <a:ahLst/>
              <a:cxnLst/>
              <a:rect l="l" t="t" r="r" b="b"/>
              <a:pathLst>
                <a:path w="17511" h="11411" extrusionOk="0">
                  <a:moveTo>
                    <a:pt x="9706" y="0"/>
                  </a:moveTo>
                  <a:cubicBezTo>
                    <a:pt x="7932" y="0"/>
                    <a:pt x="5829" y="209"/>
                    <a:pt x="3372" y="764"/>
                  </a:cubicBezTo>
                  <a:cubicBezTo>
                    <a:pt x="2688" y="917"/>
                    <a:pt x="1986" y="1088"/>
                    <a:pt x="1233" y="1312"/>
                  </a:cubicBezTo>
                  <a:cubicBezTo>
                    <a:pt x="1233" y="1312"/>
                    <a:pt x="1" y="7901"/>
                    <a:pt x="4023" y="11410"/>
                  </a:cubicBezTo>
                  <a:lnTo>
                    <a:pt x="5358" y="10708"/>
                  </a:lnTo>
                  <a:lnTo>
                    <a:pt x="15422" y="5419"/>
                  </a:lnTo>
                  <a:lnTo>
                    <a:pt x="17510" y="1978"/>
                  </a:lnTo>
                  <a:cubicBezTo>
                    <a:pt x="17510" y="1978"/>
                    <a:pt x="15162" y="0"/>
                    <a:pt x="9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46;p22">
              <a:extLst>
                <a:ext uri="{FF2B5EF4-FFF2-40B4-BE49-F238E27FC236}">
                  <a16:creationId xmlns:a16="http://schemas.microsoft.com/office/drawing/2014/main" id="{ABF1A982-3DE9-CC0A-F736-E91249644658}"/>
                </a:ext>
              </a:extLst>
            </p:cNvPr>
            <p:cNvSpPr/>
            <p:nvPr/>
          </p:nvSpPr>
          <p:spPr>
            <a:xfrm>
              <a:off x="7279562" y="1967122"/>
              <a:ext cx="84188" cy="167307"/>
            </a:xfrm>
            <a:custGeom>
              <a:avLst/>
              <a:gdLst/>
              <a:ahLst/>
              <a:cxnLst/>
              <a:rect l="l" t="t" r="r" b="b"/>
              <a:pathLst>
                <a:path w="5358" h="10648" extrusionOk="0">
                  <a:moveTo>
                    <a:pt x="3372" y="1"/>
                  </a:moveTo>
                  <a:lnTo>
                    <a:pt x="3372" y="1"/>
                  </a:lnTo>
                  <a:cubicBezTo>
                    <a:pt x="2688" y="154"/>
                    <a:pt x="1986" y="325"/>
                    <a:pt x="1233" y="549"/>
                  </a:cubicBezTo>
                  <a:cubicBezTo>
                    <a:pt x="1233" y="549"/>
                    <a:pt x="1" y="7138"/>
                    <a:pt x="4023" y="10647"/>
                  </a:cubicBezTo>
                  <a:lnTo>
                    <a:pt x="5358" y="9945"/>
                  </a:lnTo>
                  <a:cubicBezTo>
                    <a:pt x="3783" y="6898"/>
                    <a:pt x="3082" y="3406"/>
                    <a:pt x="3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47;p22">
              <a:extLst>
                <a:ext uri="{FF2B5EF4-FFF2-40B4-BE49-F238E27FC236}">
                  <a16:creationId xmlns:a16="http://schemas.microsoft.com/office/drawing/2014/main" id="{B5CB7C81-1D28-8210-8D89-18920B50F079}"/>
                </a:ext>
              </a:extLst>
            </p:cNvPr>
            <p:cNvSpPr/>
            <p:nvPr/>
          </p:nvSpPr>
          <p:spPr>
            <a:xfrm>
              <a:off x="7179518" y="1985537"/>
              <a:ext cx="677476" cy="509274"/>
            </a:xfrm>
            <a:custGeom>
              <a:avLst/>
              <a:gdLst/>
              <a:ahLst/>
              <a:cxnLst/>
              <a:rect l="l" t="t" r="r" b="b"/>
              <a:pathLst>
                <a:path w="43117" h="32412" extrusionOk="0">
                  <a:moveTo>
                    <a:pt x="22850" y="1"/>
                  </a:moveTo>
                  <a:cubicBezTo>
                    <a:pt x="20642" y="1"/>
                    <a:pt x="18105" y="640"/>
                    <a:pt x="16346" y="1773"/>
                  </a:cubicBezTo>
                  <a:cubicBezTo>
                    <a:pt x="14566" y="2902"/>
                    <a:pt x="13162" y="4528"/>
                    <a:pt x="11777" y="6137"/>
                  </a:cubicBezTo>
                  <a:cubicBezTo>
                    <a:pt x="10407" y="7729"/>
                    <a:pt x="8986" y="9355"/>
                    <a:pt x="7190" y="10468"/>
                  </a:cubicBezTo>
                  <a:cubicBezTo>
                    <a:pt x="5826" y="11311"/>
                    <a:pt x="4098" y="12047"/>
                    <a:pt x="2469" y="12047"/>
                  </a:cubicBezTo>
                  <a:cubicBezTo>
                    <a:pt x="1951" y="12047"/>
                    <a:pt x="1443" y="11972"/>
                    <a:pt x="959" y="11803"/>
                  </a:cubicBezTo>
                  <a:cubicBezTo>
                    <a:pt x="959" y="11803"/>
                    <a:pt x="959" y="11819"/>
                    <a:pt x="941" y="11837"/>
                  </a:cubicBezTo>
                  <a:cubicBezTo>
                    <a:pt x="1" y="14165"/>
                    <a:pt x="531" y="16869"/>
                    <a:pt x="1660" y="19111"/>
                  </a:cubicBezTo>
                  <a:cubicBezTo>
                    <a:pt x="2790" y="21370"/>
                    <a:pt x="4485" y="23305"/>
                    <a:pt x="5974" y="25341"/>
                  </a:cubicBezTo>
                  <a:cubicBezTo>
                    <a:pt x="7480" y="27379"/>
                    <a:pt x="9191" y="29894"/>
                    <a:pt x="9465" y="32411"/>
                  </a:cubicBezTo>
                  <a:cubicBezTo>
                    <a:pt x="18863" y="30853"/>
                    <a:pt x="29252" y="21046"/>
                    <a:pt x="29252" y="21046"/>
                  </a:cubicBezTo>
                  <a:lnTo>
                    <a:pt x="32248" y="26557"/>
                  </a:lnTo>
                  <a:lnTo>
                    <a:pt x="33189" y="28285"/>
                  </a:lnTo>
                  <a:cubicBezTo>
                    <a:pt x="39060" y="27961"/>
                    <a:pt x="43116" y="21457"/>
                    <a:pt x="43116" y="21457"/>
                  </a:cubicBezTo>
                  <a:cubicBezTo>
                    <a:pt x="42860" y="20651"/>
                    <a:pt x="42534" y="19848"/>
                    <a:pt x="42158" y="19077"/>
                  </a:cubicBezTo>
                  <a:cubicBezTo>
                    <a:pt x="42123" y="18974"/>
                    <a:pt x="42073" y="18889"/>
                    <a:pt x="42021" y="18803"/>
                  </a:cubicBezTo>
                  <a:cubicBezTo>
                    <a:pt x="39300" y="13291"/>
                    <a:pt x="34147" y="8551"/>
                    <a:pt x="30998" y="6018"/>
                  </a:cubicBezTo>
                  <a:cubicBezTo>
                    <a:pt x="29441" y="4733"/>
                    <a:pt x="28380" y="4014"/>
                    <a:pt x="28380" y="4014"/>
                  </a:cubicBezTo>
                  <a:lnTo>
                    <a:pt x="23877" y="43"/>
                  </a:lnTo>
                  <a:lnTo>
                    <a:pt x="23809" y="43"/>
                  </a:lnTo>
                  <a:cubicBezTo>
                    <a:pt x="23499" y="15"/>
                    <a:pt x="23178" y="1"/>
                    <a:pt x="22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48;p22">
              <a:extLst>
                <a:ext uri="{FF2B5EF4-FFF2-40B4-BE49-F238E27FC236}">
                  <a16:creationId xmlns:a16="http://schemas.microsoft.com/office/drawing/2014/main" id="{20591B6B-7699-4EF8-40D8-34D260A54BCC}"/>
                </a:ext>
              </a:extLst>
            </p:cNvPr>
            <p:cNvSpPr/>
            <p:nvPr/>
          </p:nvSpPr>
          <p:spPr>
            <a:xfrm>
              <a:off x="7622997" y="2072112"/>
              <a:ext cx="221201" cy="258046"/>
            </a:xfrm>
            <a:custGeom>
              <a:avLst/>
              <a:gdLst/>
              <a:ahLst/>
              <a:cxnLst/>
              <a:rect l="l" t="t" r="r" b="b"/>
              <a:pathLst>
                <a:path w="14078" h="16423" extrusionOk="0">
                  <a:moveTo>
                    <a:pt x="650" y="1"/>
                  </a:moveTo>
                  <a:cubicBezTo>
                    <a:pt x="300" y="1"/>
                    <a:pt x="1" y="420"/>
                    <a:pt x="327" y="679"/>
                  </a:cubicBezTo>
                  <a:cubicBezTo>
                    <a:pt x="5736" y="4872"/>
                    <a:pt x="10099" y="10127"/>
                    <a:pt x="13198" y="16220"/>
                  </a:cubicBezTo>
                  <a:cubicBezTo>
                    <a:pt x="13272" y="16363"/>
                    <a:pt x="13392" y="16422"/>
                    <a:pt x="13514" y="16422"/>
                  </a:cubicBezTo>
                  <a:cubicBezTo>
                    <a:pt x="13788" y="16422"/>
                    <a:pt x="14077" y="16123"/>
                    <a:pt x="13899" y="15792"/>
                  </a:cubicBezTo>
                  <a:cubicBezTo>
                    <a:pt x="10784" y="9648"/>
                    <a:pt x="6368" y="4324"/>
                    <a:pt x="925" y="97"/>
                  </a:cubicBezTo>
                  <a:cubicBezTo>
                    <a:pt x="837" y="29"/>
                    <a:pt x="742" y="1"/>
                    <a:pt x="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49;p22">
              <a:extLst>
                <a:ext uri="{FF2B5EF4-FFF2-40B4-BE49-F238E27FC236}">
                  <a16:creationId xmlns:a16="http://schemas.microsoft.com/office/drawing/2014/main" id="{A250EE56-415C-5240-E04B-FC0099379020}"/>
                </a:ext>
              </a:extLst>
            </p:cNvPr>
            <p:cNvSpPr/>
            <p:nvPr/>
          </p:nvSpPr>
          <p:spPr>
            <a:xfrm>
              <a:off x="7331461" y="1973156"/>
              <a:ext cx="228350" cy="36642"/>
            </a:xfrm>
            <a:custGeom>
              <a:avLst/>
              <a:gdLst/>
              <a:ahLst/>
              <a:cxnLst/>
              <a:rect l="l" t="t" r="r" b="b"/>
              <a:pathLst>
                <a:path w="14533" h="2332" extrusionOk="0">
                  <a:moveTo>
                    <a:pt x="5405" y="0"/>
                  </a:moveTo>
                  <a:cubicBezTo>
                    <a:pt x="3608" y="0"/>
                    <a:pt x="1807" y="191"/>
                    <a:pt x="19" y="575"/>
                  </a:cubicBezTo>
                  <a:cubicBezTo>
                    <a:pt x="19" y="849"/>
                    <a:pt x="1" y="1139"/>
                    <a:pt x="19" y="1413"/>
                  </a:cubicBezTo>
                  <a:cubicBezTo>
                    <a:pt x="1804" y="1025"/>
                    <a:pt x="3600" y="832"/>
                    <a:pt x="5390" y="832"/>
                  </a:cubicBezTo>
                  <a:cubicBezTo>
                    <a:pt x="8250" y="832"/>
                    <a:pt x="11097" y="1325"/>
                    <a:pt x="13865" y="2303"/>
                  </a:cubicBezTo>
                  <a:cubicBezTo>
                    <a:pt x="13917" y="2323"/>
                    <a:pt x="13965" y="2332"/>
                    <a:pt x="14010" y="2332"/>
                  </a:cubicBezTo>
                  <a:cubicBezTo>
                    <a:pt x="14400" y="2332"/>
                    <a:pt x="14532" y="1669"/>
                    <a:pt x="14088" y="1516"/>
                  </a:cubicBezTo>
                  <a:cubicBezTo>
                    <a:pt x="11255" y="508"/>
                    <a:pt x="8336" y="0"/>
                    <a:pt x="5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550;p22">
              <a:extLst>
                <a:ext uri="{FF2B5EF4-FFF2-40B4-BE49-F238E27FC236}">
                  <a16:creationId xmlns:a16="http://schemas.microsoft.com/office/drawing/2014/main" id="{92C2CD70-C7E1-71D3-7238-E54A48E00FB0}"/>
                </a:ext>
              </a:extLst>
            </p:cNvPr>
            <p:cNvSpPr/>
            <p:nvPr/>
          </p:nvSpPr>
          <p:spPr>
            <a:xfrm>
              <a:off x="7531030" y="1986213"/>
              <a:ext cx="135552" cy="108196"/>
            </a:xfrm>
            <a:custGeom>
              <a:avLst/>
              <a:gdLst/>
              <a:ahLst/>
              <a:cxnLst/>
              <a:rect l="l" t="t" r="r" b="b"/>
              <a:pathLst>
                <a:path w="8627" h="6886" extrusionOk="0">
                  <a:moveTo>
                    <a:pt x="1438" y="0"/>
                  </a:moveTo>
                  <a:cubicBezTo>
                    <a:pt x="326" y="1164"/>
                    <a:pt x="0" y="3081"/>
                    <a:pt x="753" y="4519"/>
                  </a:cubicBezTo>
                  <a:cubicBezTo>
                    <a:pt x="1524" y="5991"/>
                    <a:pt x="3201" y="6813"/>
                    <a:pt x="4861" y="6881"/>
                  </a:cubicBezTo>
                  <a:cubicBezTo>
                    <a:pt x="4941" y="6884"/>
                    <a:pt x="5022" y="6886"/>
                    <a:pt x="5102" y="6886"/>
                  </a:cubicBezTo>
                  <a:cubicBezTo>
                    <a:pt x="6320" y="6886"/>
                    <a:pt x="7519" y="6521"/>
                    <a:pt x="8627" y="5975"/>
                  </a:cubicBezTo>
                  <a:cubicBezTo>
                    <a:pt x="7070" y="4690"/>
                    <a:pt x="6009" y="3971"/>
                    <a:pt x="6009" y="397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551;p22">
              <a:extLst>
                <a:ext uri="{FF2B5EF4-FFF2-40B4-BE49-F238E27FC236}">
                  <a16:creationId xmlns:a16="http://schemas.microsoft.com/office/drawing/2014/main" id="{5066020D-AB68-EE4F-3CEE-6B201245CC7B}"/>
                </a:ext>
              </a:extLst>
            </p:cNvPr>
            <p:cNvSpPr/>
            <p:nvPr/>
          </p:nvSpPr>
          <p:spPr>
            <a:xfrm>
              <a:off x="7686210" y="2285267"/>
              <a:ext cx="170795" cy="144445"/>
            </a:xfrm>
            <a:custGeom>
              <a:avLst/>
              <a:gdLst/>
              <a:ahLst/>
              <a:cxnLst/>
              <a:rect l="l" t="t" r="r" b="b"/>
              <a:pathLst>
                <a:path w="10870" h="9193" extrusionOk="0">
                  <a:moveTo>
                    <a:pt x="9911" y="1"/>
                  </a:moveTo>
                  <a:cubicBezTo>
                    <a:pt x="7361" y="3321"/>
                    <a:pt x="3903" y="5941"/>
                    <a:pt x="1" y="7481"/>
                  </a:cubicBezTo>
                  <a:lnTo>
                    <a:pt x="942" y="9193"/>
                  </a:lnTo>
                  <a:cubicBezTo>
                    <a:pt x="6813" y="8885"/>
                    <a:pt x="10869" y="2381"/>
                    <a:pt x="10869" y="2381"/>
                  </a:cubicBezTo>
                  <a:cubicBezTo>
                    <a:pt x="10613" y="1575"/>
                    <a:pt x="10287" y="772"/>
                    <a:pt x="9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52;p22">
              <a:extLst>
                <a:ext uri="{FF2B5EF4-FFF2-40B4-BE49-F238E27FC236}">
                  <a16:creationId xmlns:a16="http://schemas.microsoft.com/office/drawing/2014/main" id="{BA46D800-C87D-1AFB-AD22-EF648F7ED558}"/>
                </a:ext>
              </a:extLst>
            </p:cNvPr>
            <p:cNvSpPr/>
            <p:nvPr/>
          </p:nvSpPr>
          <p:spPr>
            <a:xfrm>
              <a:off x="7550121" y="1982976"/>
              <a:ext cx="123987" cy="93725"/>
            </a:xfrm>
            <a:custGeom>
              <a:avLst/>
              <a:gdLst/>
              <a:ahLst/>
              <a:cxnLst/>
              <a:rect l="l" t="t" r="r" b="b"/>
              <a:pathLst>
                <a:path w="7891" h="5965" extrusionOk="0">
                  <a:moveTo>
                    <a:pt x="7104" y="1"/>
                  </a:moveTo>
                  <a:lnTo>
                    <a:pt x="4828" y="498"/>
                  </a:lnTo>
                  <a:lnTo>
                    <a:pt x="1524" y="1233"/>
                  </a:lnTo>
                  <a:cubicBezTo>
                    <a:pt x="549" y="1799"/>
                    <a:pt x="1" y="2466"/>
                    <a:pt x="480" y="3424"/>
                  </a:cubicBezTo>
                  <a:cubicBezTo>
                    <a:pt x="668" y="3784"/>
                    <a:pt x="994" y="4195"/>
                    <a:pt x="1524" y="4657"/>
                  </a:cubicBezTo>
                  <a:cubicBezTo>
                    <a:pt x="2817" y="5800"/>
                    <a:pt x="3701" y="5965"/>
                    <a:pt x="4408" y="5965"/>
                  </a:cubicBezTo>
                  <a:cubicBezTo>
                    <a:pt x="4505" y="5965"/>
                    <a:pt x="4600" y="5962"/>
                    <a:pt x="4691" y="5957"/>
                  </a:cubicBezTo>
                  <a:cubicBezTo>
                    <a:pt x="5084" y="5923"/>
                    <a:pt x="5426" y="5684"/>
                    <a:pt x="5597" y="5325"/>
                  </a:cubicBezTo>
                  <a:lnTo>
                    <a:pt x="7412" y="1559"/>
                  </a:lnTo>
                  <a:lnTo>
                    <a:pt x="7891" y="430"/>
                  </a:lnTo>
                  <a:lnTo>
                    <a:pt x="7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53;p22">
              <a:extLst>
                <a:ext uri="{FF2B5EF4-FFF2-40B4-BE49-F238E27FC236}">
                  <a16:creationId xmlns:a16="http://schemas.microsoft.com/office/drawing/2014/main" id="{24CCCAEF-8AB5-1D77-A95A-36F9A4DDA9F0}"/>
                </a:ext>
              </a:extLst>
            </p:cNvPr>
            <p:cNvSpPr/>
            <p:nvPr/>
          </p:nvSpPr>
          <p:spPr>
            <a:xfrm>
              <a:off x="7550121" y="1990801"/>
              <a:ext cx="86089" cy="56455"/>
            </a:xfrm>
            <a:custGeom>
              <a:avLst/>
              <a:gdLst/>
              <a:ahLst/>
              <a:cxnLst/>
              <a:rect l="l" t="t" r="r" b="b"/>
              <a:pathLst>
                <a:path w="5479" h="3593" extrusionOk="0">
                  <a:moveTo>
                    <a:pt x="4828" y="0"/>
                  </a:moveTo>
                  <a:lnTo>
                    <a:pt x="1524" y="735"/>
                  </a:lnTo>
                  <a:cubicBezTo>
                    <a:pt x="549" y="1301"/>
                    <a:pt x="1" y="1968"/>
                    <a:pt x="480" y="2926"/>
                  </a:cubicBezTo>
                  <a:cubicBezTo>
                    <a:pt x="1028" y="3303"/>
                    <a:pt x="1729" y="3492"/>
                    <a:pt x="2414" y="3560"/>
                  </a:cubicBezTo>
                  <a:cubicBezTo>
                    <a:pt x="2590" y="3581"/>
                    <a:pt x="2767" y="3592"/>
                    <a:pt x="2944" y="3592"/>
                  </a:cubicBezTo>
                  <a:cubicBezTo>
                    <a:pt x="3508" y="3592"/>
                    <a:pt x="4063" y="3475"/>
                    <a:pt x="4520" y="3149"/>
                  </a:cubicBezTo>
                  <a:cubicBezTo>
                    <a:pt x="5170" y="2687"/>
                    <a:pt x="5478" y="1814"/>
                    <a:pt x="5323" y="1027"/>
                  </a:cubicBezTo>
                  <a:cubicBezTo>
                    <a:pt x="5255" y="650"/>
                    <a:pt x="5067" y="290"/>
                    <a:pt x="4828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54;p22">
              <a:extLst>
                <a:ext uri="{FF2B5EF4-FFF2-40B4-BE49-F238E27FC236}">
                  <a16:creationId xmlns:a16="http://schemas.microsoft.com/office/drawing/2014/main" id="{853F3D2A-F324-5E0C-2355-6E2222FBB2EB}"/>
                </a:ext>
              </a:extLst>
            </p:cNvPr>
            <p:cNvSpPr/>
            <p:nvPr/>
          </p:nvSpPr>
          <p:spPr>
            <a:xfrm>
              <a:off x="7746720" y="1899354"/>
              <a:ext cx="71555" cy="71555"/>
            </a:xfrm>
            <a:custGeom>
              <a:avLst/>
              <a:gdLst/>
              <a:ahLst/>
              <a:cxnLst/>
              <a:rect l="l" t="t" r="r" b="b"/>
              <a:pathLst>
                <a:path w="4554" h="4554" extrusionOk="0">
                  <a:moveTo>
                    <a:pt x="2278" y="0"/>
                  </a:moveTo>
                  <a:cubicBezTo>
                    <a:pt x="1027" y="0"/>
                    <a:pt x="0" y="1027"/>
                    <a:pt x="0" y="2276"/>
                  </a:cubicBezTo>
                  <a:cubicBezTo>
                    <a:pt x="0" y="3526"/>
                    <a:pt x="1027" y="4553"/>
                    <a:pt x="2278" y="4553"/>
                  </a:cubicBezTo>
                  <a:cubicBezTo>
                    <a:pt x="3526" y="4553"/>
                    <a:pt x="4553" y="3526"/>
                    <a:pt x="4553" y="2276"/>
                  </a:cubicBezTo>
                  <a:cubicBezTo>
                    <a:pt x="4553" y="1027"/>
                    <a:pt x="3526" y="0"/>
                    <a:pt x="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55;p22">
              <a:extLst>
                <a:ext uri="{FF2B5EF4-FFF2-40B4-BE49-F238E27FC236}">
                  <a16:creationId xmlns:a16="http://schemas.microsoft.com/office/drawing/2014/main" id="{9677E942-7A44-3873-4242-53F3362E9E7B}"/>
                </a:ext>
              </a:extLst>
            </p:cNvPr>
            <p:cNvSpPr/>
            <p:nvPr/>
          </p:nvSpPr>
          <p:spPr>
            <a:xfrm>
              <a:off x="7721721" y="1908216"/>
              <a:ext cx="50029" cy="50327"/>
            </a:xfrm>
            <a:custGeom>
              <a:avLst/>
              <a:gdLst/>
              <a:ahLst/>
              <a:cxnLst/>
              <a:rect l="l" t="t" r="r" b="b"/>
              <a:pathLst>
                <a:path w="3184" h="3203" extrusionOk="0">
                  <a:moveTo>
                    <a:pt x="1591" y="1"/>
                  </a:moveTo>
                  <a:cubicBezTo>
                    <a:pt x="719" y="1"/>
                    <a:pt x="0" y="720"/>
                    <a:pt x="0" y="1610"/>
                  </a:cubicBezTo>
                  <a:cubicBezTo>
                    <a:pt x="0" y="2483"/>
                    <a:pt x="719" y="3202"/>
                    <a:pt x="1591" y="3202"/>
                  </a:cubicBezTo>
                  <a:cubicBezTo>
                    <a:pt x="2481" y="3202"/>
                    <a:pt x="3184" y="2483"/>
                    <a:pt x="3184" y="1610"/>
                  </a:cubicBezTo>
                  <a:cubicBezTo>
                    <a:pt x="3184" y="720"/>
                    <a:pt x="2481" y="1"/>
                    <a:pt x="1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56;p22">
              <a:extLst>
                <a:ext uri="{FF2B5EF4-FFF2-40B4-BE49-F238E27FC236}">
                  <a16:creationId xmlns:a16="http://schemas.microsoft.com/office/drawing/2014/main" id="{21BEFAB1-6547-0773-D102-4DD60F879FDF}"/>
                </a:ext>
              </a:extLst>
            </p:cNvPr>
            <p:cNvSpPr/>
            <p:nvPr/>
          </p:nvSpPr>
          <p:spPr>
            <a:xfrm>
              <a:off x="7625433" y="1850960"/>
              <a:ext cx="137720" cy="175634"/>
            </a:xfrm>
            <a:custGeom>
              <a:avLst/>
              <a:gdLst/>
              <a:ahLst/>
              <a:cxnLst/>
              <a:rect l="l" t="t" r="r" b="b"/>
              <a:pathLst>
                <a:path w="8765" h="11178" extrusionOk="0">
                  <a:moveTo>
                    <a:pt x="2842" y="0"/>
                  </a:moveTo>
                  <a:cubicBezTo>
                    <a:pt x="1226" y="0"/>
                    <a:pt x="1" y="718"/>
                    <a:pt x="1" y="718"/>
                  </a:cubicBezTo>
                  <a:lnTo>
                    <a:pt x="667" y="2533"/>
                  </a:lnTo>
                  <a:lnTo>
                    <a:pt x="1215" y="4689"/>
                  </a:lnTo>
                  <a:lnTo>
                    <a:pt x="1952" y="7599"/>
                  </a:lnTo>
                  <a:lnTo>
                    <a:pt x="873" y="10628"/>
                  </a:lnTo>
                  <a:cubicBezTo>
                    <a:pt x="1651" y="11017"/>
                    <a:pt x="2425" y="11177"/>
                    <a:pt x="3162" y="11177"/>
                  </a:cubicBezTo>
                  <a:cubicBezTo>
                    <a:pt x="5408" y="11177"/>
                    <a:pt x="7299" y="9687"/>
                    <a:pt x="7840" y="8643"/>
                  </a:cubicBezTo>
                  <a:cubicBezTo>
                    <a:pt x="7943" y="8455"/>
                    <a:pt x="8027" y="8250"/>
                    <a:pt x="8114" y="8010"/>
                  </a:cubicBezTo>
                  <a:cubicBezTo>
                    <a:pt x="8661" y="6367"/>
                    <a:pt x="8764" y="3423"/>
                    <a:pt x="6213" y="1266"/>
                  </a:cubicBezTo>
                  <a:cubicBezTo>
                    <a:pt x="5076" y="296"/>
                    <a:pt x="3879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57;p22">
              <a:extLst>
                <a:ext uri="{FF2B5EF4-FFF2-40B4-BE49-F238E27FC236}">
                  <a16:creationId xmlns:a16="http://schemas.microsoft.com/office/drawing/2014/main" id="{4A140122-2E99-CDAA-7A13-F6CCE7199886}"/>
                </a:ext>
              </a:extLst>
            </p:cNvPr>
            <p:cNvSpPr/>
            <p:nvPr/>
          </p:nvSpPr>
          <p:spPr>
            <a:xfrm>
              <a:off x="7639134" y="1924636"/>
              <a:ext cx="113790" cy="101958"/>
            </a:xfrm>
            <a:custGeom>
              <a:avLst/>
              <a:gdLst/>
              <a:ahLst/>
              <a:cxnLst/>
              <a:rect l="l" t="t" r="r" b="b"/>
              <a:pathLst>
                <a:path w="7242" h="6489" extrusionOk="0">
                  <a:moveTo>
                    <a:pt x="343" y="0"/>
                  </a:moveTo>
                  <a:lnTo>
                    <a:pt x="1080" y="2910"/>
                  </a:lnTo>
                  <a:lnTo>
                    <a:pt x="1" y="5939"/>
                  </a:lnTo>
                  <a:cubicBezTo>
                    <a:pt x="779" y="6328"/>
                    <a:pt x="1553" y="6488"/>
                    <a:pt x="2290" y="6488"/>
                  </a:cubicBezTo>
                  <a:cubicBezTo>
                    <a:pt x="4536" y="6488"/>
                    <a:pt x="6427" y="4998"/>
                    <a:pt x="6968" y="3954"/>
                  </a:cubicBezTo>
                  <a:cubicBezTo>
                    <a:pt x="7071" y="3766"/>
                    <a:pt x="7155" y="3561"/>
                    <a:pt x="7242" y="3321"/>
                  </a:cubicBezTo>
                  <a:cubicBezTo>
                    <a:pt x="4948" y="2226"/>
                    <a:pt x="2637" y="1112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558;p22">
              <a:extLst>
                <a:ext uri="{FF2B5EF4-FFF2-40B4-BE49-F238E27FC236}">
                  <a16:creationId xmlns:a16="http://schemas.microsoft.com/office/drawing/2014/main" id="{4462B355-DFCF-1B2F-0F4D-5BA441D37577}"/>
                </a:ext>
              </a:extLst>
            </p:cNvPr>
            <p:cNvSpPr/>
            <p:nvPr/>
          </p:nvSpPr>
          <p:spPr>
            <a:xfrm>
              <a:off x="7540442" y="1861126"/>
              <a:ext cx="165437" cy="165186"/>
            </a:xfrm>
            <a:custGeom>
              <a:avLst/>
              <a:gdLst/>
              <a:ahLst/>
              <a:cxnLst/>
              <a:rect l="l" t="t" r="r" b="b"/>
              <a:pathLst>
                <a:path w="10529" h="10513" extrusionOk="0">
                  <a:moveTo>
                    <a:pt x="5655" y="0"/>
                  </a:moveTo>
                  <a:cubicBezTo>
                    <a:pt x="5573" y="0"/>
                    <a:pt x="5488" y="23"/>
                    <a:pt x="5410" y="71"/>
                  </a:cubicBezTo>
                  <a:cubicBezTo>
                    <a:pt x="4485" y="653"/>
                    <a:pt x="2739" y="1954"/>
                    <a:pt x="1010" y="4264"/>
                  </a:cubicBezTo>
                  <a:cubicBezTo>
                    <a:pt x="17" y="5599"/>
                    <a:pt x="1" y="7448"/>
                    <a:pt x="959" y="8835"/>
                  </a:cubicBezTo>
                  <a:cubicBezTo>
                    <a:pt x="1713" y="9910"/>
                    <a:pt x="2932" y="10513"/>
                    <a:pt x="4190" y="10513"/>
                  </a:cubicBezTo>
                  <a:cubicBezTo>
                    <a:pt x="4673" y="10513"/>
                    <a:pt x="5161" y="10424"/>
                    <a:pt x="5631" y="10239"/>
                  </a:cubicBezTo>
                  <a:lnTo>
                    <a:pt x="8028" y="9296"/>
                  </a:lnTo>
                  <a:cubicBezTo>
                    <a:pt x="8313" y="9296"/>
                    <a:pt x="8624" y="9389"/>
                    <a:pt x="8915" y="9389"/>
                  </a:cubicBezTo>
                  <a:cubicBezTo>
                    <a:pt x="8957" y="9389"/>
                    <a:pt x="8998" y="9387"/>
                    <a:pt x="9038" y="9383"/>
                  </a:cubicBezTo>
                  <a:cubicBezTo>
                    <a:pt x="9363" y="9331"/>
                    <a:pt x="9689" y="9212"/>
                    <a:pt x="9910" y="8988"/>
                  </a:cubicBezTo>
                  <a:cubicBezTo>
                    <a:pt x="9979" y="8920"/>
                    <a:pt x="10031" y="8835"/>
                    <a:pt x="10065" y="8749"/>
                  </a:cubicBezTo>
                  <a:cubicBezTo>
                    <a:pt x="10528" y="7689"/>
                    <a:pt x="9813" y="7060"/>
                    <a:pt x="9101" y="7060"/>
                  </a:cubicBezTo>
                  <a:cubicBezTo>
                    <a:pt x="8893" y="7060"/>
                    <a:pt x="8685" y="7114"/>
                    <a:pt x="8507" y="7226"/>
                  </a:cubicBezTo>
                  <a:lnTo>
                    <a:pt x="9654" y="6010"/>
                  </a:lnTo>
                  <a:cubicBezTo>
                    <a:pt x="9945" y="5702"/>
                    <a:pt x="9910" y="5189"/>
                    <a:pt x="9552" y="4949"/>
                  </a:cubicBezTo>
                  <a:cubicBezTo>
                    <a:pt x="8473" y="4162"/>
                    <a:pt x="6453" y="2468"/>
                    <a:pt x="6094" y="362"/>
                  </a:cubicBezTo>
                  <a:cubicBezTo>
                    <a:pt x="6057" y="141"/>
                    <a:pt x="5863" y="0"/>
                    <a:pt x="5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559;p22">
              <a:extLst>
                <a:ext uri="{FF2B5EF4-FFF2-40B4-BE49-F238E27FC236}">
                  <a16:creationId xmlns:a16="http://schemas.microsoft.com/office/drawing/2014/main" id="{76E120F8-C9F0-5884-DD9F-654636B92BA9}"/>
                </a:ext>
              </a:extLst>
            </p:cNvPr>
            <p:cNvSpPr/>
            <p:nvPr/>
          </p:nvSpPr>
          <p:spPr>
            <a:xfrm>
              <a:off x="7536404" y="2243598"/>
              <a:ext cx="68067" cy="68051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157" y="0"/>
                  </a:moveTo>
                  <a:cubicBezTo>
                    <a:pt x="977" y="0"/>
                    <a:pt x="0" y="959"/>
                    <a:pt x="0" y="2157"/>
                  </a:cubicBezTo>
                  <a:cubicBezTo>
                    <a:pt x="0" y="3355"/>
                    <a:pt x="977" y="4330"/>
                    <a:pt x="2157" y="4330"/>
                  </a:cubicBezTo>
                  <a:cubicBezTo>
                    <a:pt x="3355" y="4330"/>
                    <a:pt x="4331" y="3355"/>
                    <a:pt x="4331" y="2157"/>
                  </a:cubicBezTo>
                  <a:cubicBezTo>
                    <a:pt x="4331" y="959"/>
                    <a:pt x="3355" y="0"/>
                    <a:pt x="2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560;p22">
              <a:extLst>
                <a:ext uri="{FF2B5EF4-FFF2-40B4-BE49-F238E27FC236}">
                  <a16:creationId xmlns:a16="http://schemas.microsoft.com/office/drawing/2014/main" id="{46E30FE5-EA1B-FED5-E063-344B84C996C8}"/>
                </a:ext>
              </a:extLst>
            </p:cNvPr>
            <p:cNvSpPr/>
            <p:nvPr/>
          </p:nvSpPr>
          <p:spPr>
            <a:xfrm>
              <a:off x="7632582" y="1931612"/>
              <a:ext cx="18399" cy="23537"/>
            </a:xfrm>
            <a:custGeom>
              <a:avLst/>
              <a:gdLst/>
              <a:ahLst/>
              <a:cxnLst/>
              <a:rect l="l" t="t" r="r" b="b"/>
              <a:pathLst>
                <a:path w="1171" h="1498" extrusionOk="0">
                  <a:moveTo>
                    <a:pt x="347" y="0"/>
                  </a:moveTo>
                  <a:cubicBezTo>
                    <a:pt x="169" y="0"/>
                    <a:pt x="0" y="204"/>
                    <a:pt x="59" y="394"/>
                  </a:cubicBezTo>
                  <a:cubicBezTo>
                    <a:pt x="144" y="600"/>
                    <a:pt x="299" y="771"/>
                    <a:pt x="470" y="908"/>
                  </a:cubicBezTo>
                  <a:cubicBezTo>
                    <a:pt x="641" y="1079"/>
                    <a:pt x="726" y="1268"/>
                    <a:pt x="881" y="1456"/>
                  </a:cubicBezTo>
                  <a:cubicBezTo>
                    <a:pt x="910" y="1485"/>
                    <a:pt x="944" y="1498"/>
                    <a:pt x="978" y="1498"/>
                  </a:cubicBezTo>
                  <a:cubicBezTo>
                    <a:pt x="1060" y="1498"/>
                    <a:pt x="1142" y="1421"/>
                    <a:pt x="1155" y="1337"/>
                  </a:cubicBezTo>
                  <a:cubicBezTo>
                    <a:pt x="1171" y="1113"/>
                    <a:pt x="1052" y="823"/>
                    <a:pt x="983" y="618"/>
                  </a:cubicBezTo>
                  <a:cubicBezTo>
                    <a:pt x="881" y="344"/>
                    <a:pt x="709" y="121"/>
                    <a:pt x="436" y="18"/>
                  </a:cubicBezTo>
                  <a:cubicBezTo>
                    <a:pt x="407" y="6"/>
                    <a:pt x="377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561;p22">
              <a:extLst>
                <a:ext uri="{FF2B5EF4-FFF2-40B4-BE49-F238E27FC236}">
                  <a16:creationId xmlns:a16="http://schemas.microsoft.com/office/drawing/2014/main" id="{6D2C874D-1509-4F0E-B83A-54C0FC0A98C7}"/>
                </a:ext>
              </a:extLst>
            </p:cNvPr>
            <p:cNvSpPr/>
            <p:nvPr/>
          </p:nvSpPr>
          <p:spPr>
            <a:xfrm>
              <a:off x="7623814" y="1943710"/>
              <a:ext cx="17488" cy="13748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549" y="1"/>
                  </a:moveTo>
                  <a:cubicBezTo>
                    <a:pt x="1" y="1"/>
                    <a:pt x="1" y="875"/>
                    <a:pt x="549" y="875"/>
                  </a:cubicBezTo>
                  <a:cubicBezTo>
                    <a:pt x="1113" y="875"/>
                    <a:pt x="1113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562;p22">
              <a:extLst>
                <a:ext uri="{FF2B5EF4-FFF2-40B4-BE49-F238E27FC236}">
                  <a16:creationId xmlns:a16="http://schemas.microsoft.com/office/drawing/2014/main" id="{FE6D0FCB-CA52-0D9B-4BF8-CA24A6362AA5}"/>
                </a:ext>
              </a:extLst>
            </p:cNvPr>
            <p:cNvSpPr/>
            <p:nvPr/>
          </p:nvSpPr>
          <p:spPr>
            <a:xfrm>
              <a:off x="7597888" y="1891105"/>
              <a:ext cx="18415" cy="23616"/>
            </a:xfrm>
            <a:custGeom>
              <a:avLst/>
              <a:gdLst/>
              <a:ahLst/>
              <a:cxnLst/>
              <a:rect l="l" t="t" r="r" b="b"/>
              <a:pathLst>
                <a:path w="1172" h="1503" extrusionOk="0">
                  <a:moveTo>
                    <a:pt x="378" y="0"/>
                  </a:moveTo>
                  <a:cubicBezTo>
                    <a:pt x="191" y="0"/>
                    <a:pt x="0" y="208"/>
                    <a:pt x="76" y="389"/>
                  </a:cubicBezTo>
                  <a:cubicBezTo>
                    <a:pt x="145" y="610"/>
                    <a:pt x="316" y="765"/>
                    <a:pt x="469" y="918"/>
                  </a:cubicBezTo>
                  <a:cubicBezTo>
                    <a:pt x="658" y="1073"/>
                    <a:pt x="743" y="1279"/>
                    <a:pt x="880" y="1450"/>
                  </a:cubicBezTo>
                  <a:cubicBezTo>
                    <a:pt x="912" y="1487"/>
                    <a:pt x="951" y="1503"/>
                    <a:pt x="990" y="1503"/>
                  </a:cubicBezTo>
                  <a:cubicBezTo>
                    <a:pt x="1073" y="1503"/>
                    <a:pt x="1154" y="1429"/>
                    <a:pt x="1154" y="1347"/>
                  </a:cubicBezTo>
                  <a:cubicBezTo>
                    <a:pt x="1172" y="1124"/>
                    <a:pt x="1069" y="816"/>
                    <a:pt x="983" y="610"/>
                  </a:cubicBezTo>
                  <a:cubicBezTo>
                    <a:pt x="880" y="354"/>
                    <a:pt x="727" y="115"/>
                    <a:pt x="453" y="12"/>
                  </a:cubicBezTo>
                  <a:cubicBezTo>
                    <a:pt x="428" y="4"/>
                    <a:pt x="403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563;p22">
              <a:extLst>
                <a:ext uri="{FF2B5EF4-FFF2-40B4-BE49-F238E27FC236}">
                  <a16:creationId xmlns:a16="http://schemas.microsoft.com/office/drawing/2014/main" id="{69940FD6-6E06-4746-152E-BACAE99FF553}"/>
                </a:ext>
              </a:extLst>
            </p:cNvPr>
            <p:cNvSpPr/>
            <p:nvPr/>
          </p:nvSpPr>
          <p:spPr>
            <a:xfrm>
              <a:off x="7589120" y="1903377"/>
              <a:ext cx="17504" cy="13466"/>
            </a:xfrm>
            <a:custGeom>
              <a:avLst/>
              <a:gdLst/>
              <a:ahLst/>
              <a:cxnLst/>
              <a:rect l="l" t="t" r="r" b="b"/>
              <a:pathLst>
                <a:path w="1114" h="857" extrusionOk="0">
                  <a:moveTo>
                    <a:pt x="566" y="1"/>
                  </a:moveTo>
                  <a:cubicBezTo>
                    <a:pt x="0" y="1"/>
                    <a:pt x="0" y="856"/>
                    <a:pt x="566" y="856"/>
                  </a:cubicBezTo>
                  <a:cubicBezTo>
                    <a:pt x="1113" y="856"/>
                    <a:pt x="11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564;p22">
              <a:extLst>
                <a:ext uri="{FF2B5EF4-FFF2-40B4-BE49-F238E27FC236}">
                  <a16:creationId xmlns:a16="http://schemas.microsoft.com/office/drawing/2014/main" id="{683DD540-41C8-5EFF-5E5B-677C40FB2A3D}"/>
                </a:ext>
              </a:extLst>
            </p:cNvPr>
            <p:cNvSpPr/>
            <p:nvPr/>
          </p:nvSpPr>
          <p:spPr>
            <a:xfrm>
              <a:off x="7574335" y="1933497"/>
              <a:ext cx="34976" cy="21526"/>
            </a:xfrm>
            <a:custGeom>
              <a:avLst/>
              <a:gdLst/>
              <a:ahLst/>
              <a:cxnLst/>
              <a:rect l="l" t="t" r="r" b="b"/>
              <a:pathLst>
                <a:path w="2226" h="1370" extrusionOk="0">
                  <a:moveTo>
                    <a:pt x="2226" y="1"/>
                  </a:moveTo>
                  <a:cubicBezTo>
                    <a:pt x="2225" y="1"/>
                    <a:pt x="0" y="343"/>
                    <a:pt x="154" y="635"/>
                  </a:cubicBezTo>
                  <a:cubicBezTo>
                    <a:pt x="291" y="925"/>
                    <a:pt x="770" y="1370"/>
                    <a:pt x="770" y="1370"/>
                  </a:cubicBezTo>
                  <a:lnTo>
                    <a:pt x="2226" y="1"/>
                  </a:ln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565;p22">
              <a:extLst>
                <a:ext uri="{FF2B5EF4-FFF2-40B4-BE49-F238E27FC236}">
                  <a16:creationId xmlns:a16="http://schemas.microsoft.com/office/drawing/2014/main" id="{C8B2B8E2-197E-140B-394D-109EB8456790}"/>
                </a:ext>
              </a:extLst>
            </p:cNvPr>
            <p:cNvSpPr/>
            <p:nvPr/>
          </p:nvSpPr>
          <p:spPr>
            <a:xfrm>
              <a:off x="7569747" y="1966792"/>
              <a:ext cx="22359" cy="29979"/>
            </a:xfrm>
            <a:custGeom>
              <a:avLst/>
              <a:gdLst/>
              <a:ahLst/>
              <a:cxnLst/>
              <a:rect l="l" t="t" r="r" b="b"/>
              <a:pathLst>
                <a:path w="1423" h="1908" extrusionOk="0">
                  <a:moveTo>
                    <a:pt x="686" y="1"/>
                  </a:moveTo>
                  <a:cubicBezTo>
                    <a:pt x="663" y="1"/>
                    <a:pt x="640" y="2"/>
                    <a:pt x="617" y="4"/>
                  </a:cubicBezTo>
                  <a:cubicBezTo>
                    <a:pt x="429" y="4"/>
                    <a:pt x="240" y="72"/>
                    <a:pt x="69" y="125"/>
                  </a:cubicBezTo>
                  <a:cubicBezTo>
                    <a:pt x="1" y="586"/>
                    <a:pt x="87" y="1083"/>
                    <a:pt x="327" y="1510"/>
                  </a:cubicBezTo>
                  <a:cubicBezTo>
                    <a:pt x="395" y="1613"/>
                    <a:pt x="464" y="1733"/>
                    <a:pt x="583" y="1818"/>
                  </a:cubicBezTo>
                  <a:cubicBezTo>
                    <a:pt x="656" y="1867"/>
                    <a:pt x="757" y="1908"/>
                    <a:pt x="851" y="1908"/>
                  </a:cubicBezTo>
                  <a:cubicBezTo>
                    <a:pt x="889" y="1908"/>
                    <a:pt x="925" y="1902"/>
                    <a:pt x="959" y="1887"/>
                  </a:cubicBezTo>
                  <a:cubicBezTo>
                    <a:pt x="1183" y="1818"/>
                    <a:pt x="1267" y="1562"/>
                    <a:pt x="1319" y="1339"/>
                  </a:cubicBezTo>
                  <a:cubicBezTo>
                    <a:pt x="1370" y="1134"/>
                    <a:pt x="1422" y="928"/>
                    <a:pt x="1404" y="706"/>
                  </a:cubicBezTo>
                  <a:cubicBezTo>
                    <a:pt x="1388" y="501"/>
                    <a:pt x="1302" y="278"/>
                    <a:pt x="1148" y="159"/>
                  </a:cubicBezTo>
                  <a:cubicBezTo>
                    <a:pt x="1012" y="53"/>
                    <a:pt x="851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" name="Google Shape;720;p24">
            <a:extLst>
              <a:ext uri="{FF2B5EF4-FFF2-40B4-BE49-F238E27FC236}">
                <a16:creationId xmlns:a16="http://schemas.microsoft.com/office/drawing/2014/main" id="{D023E617-65F5-4F7C-00B2-C8E058064B3C}"/>
              </a:ext>
            </a:extLst>
          </p:cNvPr>
          <p:cNvCxnSpPr/>
          <p:nvPr/>
        </p:nvCxnSpPr>
        <p:spPr>
          <a:xfrm rot="5400000" flipH="1">
            <a:off x="11705574" y="2336316"/>
            <a:ext cx="764700" cy="56700"/>
          </a:xfrm>
          <a:prstGeom prst="bentConnector2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6B5F7D18-0927-BC53-6A39-0BD6A7537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DCED9AFD-8CF8-7202-8639-E15838DDAB4C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47ACF0B7-B19F-7480-E8F5-29D810E2F8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A1E9BDCB-5DF2-28EE-9C29-630E8F41F1B3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0840A01A-D378-9DD3-274B-D51C1579410D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ADD170E3-7342-C2BE-ED08-04E4C819A2AE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5321BBF0-7660-A965-8E88-51BC0AF79B08}"/>
              </a:ext>
            </a:extLst>
          </p:cNvPr>
          <p:cNvSpPr/>
          <p:nvPr/>
        </p:nvSpPr>
        <p:spPr>
          <a:xfrm>
            <a:off x="3195663" y="-1190545"/>
            <a:ext cx="2624968" cy="68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Gathering Data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BF8972-6951-3329-1956-52113A1E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" t="899"/>
          <a:stretch/>
        </p:blipFill>
        <p:spPr>
          <a:xfrm>
            <a:off x="38100" y="5841433"/>
            <a:ext cx="9105900" cy="3981299"/>
          </a:xfrm>
          <a:prstGeom prst="rect">
            <a:avLst/>
          </a:prstGeom>
        </p:spPr>
      </p:pic>
      <p:sp>
        <p:nvSpPr>
          <p:cNvPr id="3" name="Google Shape;705;p24">
            <a:extLst>
              <a:ext uri="{FF2B5EF4-FFF2-40B4-BE49-F238E27FC236}">
                <a16:creationId xmlns:a16="http://schemas.microsoft.com/office/drawing/2014/main" id="{03664DE5-5B3A-5912-615C-8EEF03E484F5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Cleaning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D1AF4-2052-5746-2CC9-D423FBC07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319" y="1192606"/>
            <a:ext cx="2114845" cy="54300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ECCB7F3-C9C0-AFE6-DB87-0FB500659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31" y="1735607"/>
            <a:ext cx="2752674" cy="313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750B5-50EE-B8E0-D66B-F72C2799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" y="829627"/>
            <a:ext cx="3105583" cy="1600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C20361-6A68-63F0-928C-1D6E52625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" y="2666525"/>
            <a:ext cx="5115639" cy="5144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5B925-EB45-30B9-F14F-036361390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575582"/>
            <a:ext cx="5410955" cy="1476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559216-6DD4-7E4C-A3A5-D7445D071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2364" y="1818277"/>
            <a:ext cx="5147085" cy="8482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A3C9FA-DF53-94E0-7004-113990161B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2364" y="2850808"/>
            <a:ext cx="5147086" cy="3481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8B226A-1B88-6013-F672-AE97CBF043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4731" y="3761157"/>
            <a:ext cx="3658111" cy="7621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BB8313-5726-143F-DCE7-E0C57CABC2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286249" y="2557148"/>
            <a:ext cx="3810000" cy="25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7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82716E-6 L -0.25 -3.8271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55DAD0A8-C00E-3F42-95B9-80D66BDD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76835922-D074-0884-6C25-1D731BF949B8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EF863514-85CD-E390-804C-B2610D4C2711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F8F332C7-2677-8FE1-ED2C-CE4E0A25D3C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36BBD54B-1540-A338-7ED3-F9D859EB9968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15EA5735-3A6F-704D-E1B6-57FE760192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705;p24">
            <a:extLst>
              <a:ext uri="{FF2B5EF4-FFF2-40B4-BE49-F238E27FC236}">
                <a16:creationId xmlns:a16="http://schemas.microsoft.com/office/drawing/2014/main" id="{2BB4ABE8-7204-A69A-616E-F5BD67C95393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Cleaning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9C2F3-6FF7-D570-2FB7-FE7D49ED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019" y="1086837"/>
            <a:ext cx="2114845" cy="54300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BB290DF-078F-C412-AFEC-79339D1DD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181" y="1629838"/>
            <a:ext cx="2752674" cy="313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48DD99-497C-5C5D-5E79-0397BE745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829627"/>
            <a:ext cx="3105583" cy="1600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E99D0E-6761-762F-46E2-8AB9F9F63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00750" y="2666525"/>
            <a:ext cx="5115639" cy="5144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AA6714-6E03-DFDD-B8E2-5AE9718E7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" y="5937782"/>
            <a:ext cx="5410955" cy="1476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AD2CC-B0C3-88A6-8E2C-A64222A48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2557148"/>
            <a:ext cx="3810000" cy="2586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14921-46E4-45F8-839D-DD735E334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6914" y="1818277"/>
            <a:ext cx="5147085" cy="848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F9D5F7-6223-599E-172B-BECAE85B1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6914" y="2850808"/>
            <a:ext cx="5147086" cy="348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B0FA8-D5CE-D427-A97B-3D568BBBCB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9281" y="3761157"/>
            <a:ext cx="3658111" cy="762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79E2DF-FB8A-6DBA-D2A2-7266B2A36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216791" y="1157208"/>
            <a:ext cx="2902337" cy="3906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3C67E1-787C-85A7-9579-9129CC0D88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6394" y="5634351"/>
            <a:ext cx="1886856" cy="38536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EC2A29-47C9-9C01-5239-03714BF251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8453" y="1120796"/>
            <a:ext cx="3195663" cy="39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6C307DBD-7659-F2FF-02C2-C91FB870C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09D9A534-BB6E-159C-1DED-CCC0A41A86BE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860587F8-FF22-F268-E327-B1D792510C5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4906E399-2843-0BC6-E193-73739402BD6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3E1E45F7-39EB-B2C9-17E5-3FF2DA05FC7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BEF490FE-1812-6773-D532-173BE2638145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705;p24">
            <a:extLst>
              <a:ext uri="{FF2B5EF4-FFF2-40B4-BE49-F238E27FC236}">
                <a16:creationId xmlns:a16="http://schemas.microsoft.com/office/drawing/2014/main" id="{9B2CF7E1-4C6E-D6BD-3ED9-A8A8D654BD4A}"/>
              </a:ext>
            </a:extLst>
          </p:cNvPr>
          <p:cNvSpPr/>
          <p:nvPr/>
        </p:nvSpPr>
        <p:spPr>
          <a:xfrm>
            <a:off x="3195663" y="-1056097"/>
            <a:ext cx="2752674" cy="6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Cleaning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961E2-6F64-32CC-A04C-95CC09C37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48150" y="829627"/>
            <a:ext cx="3105583" cy="1600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1B3300-30E6-8A61-4AFC-79B12C33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6249" y="2557148"/>
            <a:ext cx="3810000" cy="2586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3CAFE-992F-5C8A-F21A-859E118CB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64" y="1818277"/>
            <a:ext cx="5147085" cy="848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3B153D-255B-2E66-6189-FCFF3B16D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364" y="2850808"/>
            <a:ext cx="5147086" cy="348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0377E0-A82B-5E61-7665-E0442F4CC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4731" y="3761157"/>
            <a:ext cx="3658111" cy="762106"/>
          </a:xfrm>
          <a:prstGeom prst="rect">
            <a:avLst/>
          </a:prstGeom>
        </p:spPr>
      </p:pic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24235804-D0C1-0D9C-8897-2A8BF6A68B78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4F4A69-DF3A-9751-DBF9-B23616833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26" y="1157208"/>
            <a:ext cx="2902337" cy="3906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968CDA-289F-AD17-B573-A7E0345FF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6394" y="1209835"/>
            <a:ext cx="1886856" cy="38536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BEE6D09-3313-C10A-49FB-D88CBD255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8337" y="1120796"/>
            <a:ext cx="3195663" cy="39427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115EC6-8AA9-D2C9-8C52-5DACDCFE3D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64" y="5549907"/>
            <a:ext cx="4480636" cy="20761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5C3943-E20F-A590-6F8C-5AD22BF75CF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36" r="1"/>
          <a:stretch/>
        </p:blipFill>
        <p:spPr>
          <a:xfrm>
            <a:off x="4571999" y="5680388"/>
            <a:ext cx="4536908" cy="19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25 1.6049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DE725C66-1FB6-54B5-57A9-6CFB352E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01D80EAC-F5A5-CB80-42AB-716D94970648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E222F500-6197-9A26-2947-D90D635D2B1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97C27410-86F7-D42F-E9F6-97D4175521C3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C0D346CD-3D70-BB5E-C63F-639A2B4DA2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C4C44B00-62C2-58F8-4B42-5A8666666A7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D90E7578-4769-3655-08A2-051ED01C3A0D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358DB1-AF75-1273-D964-1632D9DD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6791" y="1157208"/>
            <a:ext cx="2902337" cy="3906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CD278C-001A-9189-064B-9C2D618F4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394" y="5634351"/>
            <a:ext cx="1886856" cy="38536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EA5946-39EF-440E-70EC-1E7C27D05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453" y="1120796"/>
            <a:ext cx="3195663" cy="3942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2B6FC-1FDF-F518-B9AB-685A2D5F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4" y="1065722"/>
            <a:ext cx="4480636" cy="2076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243D38-A47E-D610-A70F-24AA0C16B6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36" r="1"/>
          <a:stretch/>
        </p:blipFill>
        <p:spPr>
          <a:xfrm>
            <a:off x="4571999" y="1196203"/>
            <a:ext cx="4536908" cy="199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125CAC-87CC-97B8-2023-D3FE64F9C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646500" y="3271290"/>
            <a:ext cx="4332046" cy="1872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C92BC0-C777-57FF-937D-6301F5A9DF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607" y="3194405"/>
            <a:ext cx="4454490" cy="19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71E94D7C-43F3-69D9-56CB-629BBFF7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6EA39B23-9A42-EB3E-196C-E89C517DEACA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E28D26EE-6F18-18E4-81F0-B79A6CDBAA2D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D400131D-C5E1-F404-6E61-B3318E4C804C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CC49E1EE-0B4A-27DB-EF1A-28C672BFC920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0A5FC908-6334-E30B-0384-A33D063719E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52A7949A-DDB9-01B7-16C6-3B02E0F5F4E5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8D2A7-FCB6-F9AC-FEA3-308B1C75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4" y="1065722"/>
            <a:ext cx="4480636" cy="2076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EF3AA-2913-B5F3-91DB-0D7A37C2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6" r="1"/>
          <a:stretch/>
        </p:blipFill>
        <p:spPr>
          <a:xfrm>
            <a:off x="4571999" y="1196203"/>
            <a:ext cx="4536908" cy="199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30A0B7-0120-4F47-29F9-91E083D43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5" y="3271290"/>
            <a:ext cx="4332046" cy="1872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B3A1D4-CF23-67C8-7B7E-BD9508BA82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58342" y="3194405"/>
            <a:ext cx="4446641" cy="1936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41067-FB4A-7957-BC7F-442D837B0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0012" y="1147563"/>
            <a:ext cx="5175974" cy="1994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A034A-783C-F614-0436-B4CD6DC51A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3834" y="968314"/>
            <a:ext cx="3531927" cy="2226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1FBC8-E0CC-A9E2-5A66-4C4D97027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330012" y="3173675"/>
            <a:ext cx="4332047" cy="19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9A5D50-6511-C443-70C4-CB44DEF694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3264" y="3236102"/>
            <a:ext cx="2906905" cy="19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7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5D1A0C92-571B-ED12-FB34-0CB340F8A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9241CCFA-52B1-8F83-3D31-91FDAE92EC11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8139FEB3-8DEF-3323-C073-026AA106B3A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69A59728-F427-7C7B-1F41-8F706A0023A2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80791CBA-4816-DA23-9EB2-134E6760E9F8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2732DE39-1A1A-FB19-D14D-C7B15839D68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6DD0C5CC-0F66-6885-C19F-3B2AE1418318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13A05-45C7-FB84-9415-0260C0EB1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69208" y="1065722"/>
            <a:ext cx="4480636" cy="2076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97BBA-BF67-BABC-9D6B-52B74A0269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6" r="1"/>
          <a:stretch/>
        </p:blipFill>
        <p:spPr>
          <a:xfrm>
            <a:off x="9434285" y="1196203"/>
            <a:ext cx="4536908" cy="199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201F93-1020-5A3E-1C3E-013E4FB00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69207" y="3271290"/>
            <a:ext cx="4332046" cy="1872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0AC2EB-3311-3C9D-330E-1E0EC4AB5A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20628" y="3194405"/>
            <a:ext cx="4446641" cy="1936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B575E-C49C-8822-77AF-26A6CCD38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88" y="1147563"/>
            <a:ext cx="5175974" cy="1994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FB8AFE-0874-86F2-19F6-9BD2626E1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7584" y="968314"/>
            <a:ext cx="3531927" cy="222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5EF033-D250-125E-F7E9-5284FB890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488" y="3173675"/>
            <a:ext cx="4332047" cy="1957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A5E505-8B8B-2B3F-597C-0B4A3DCB94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7014" y="3236102"/>
            <a:ext cx="2906905" cy="1902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566F39-DFB5-D6F2-36EE-D3D604E18F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894056" y="1057064"/>
            <a:ext cx="4472840" cy="2116612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A1895FE-3809-E3C7-9466-B2871419A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788" y="913988"/>
            <a:ext cx="2752674" cy="215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5B9FE5-4A25-DEDD-CECF-C513ED76F2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472841" y="3392387"/>
            <a:ext cx="4083667" cy="1589778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FF471926-1E60-9F5E-3A10-50A2A091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557" y="3105440"/>
            <a:ext cx="2906905" cy="20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2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38A88CE9-983E-AF6E-015C-F7996652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9F061E85-714A-A541-14CC-D1110D2118A3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9DA54C3C-203C-F40B-44EC-9BBBEDC4A59D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12E992F8-06E6-31B1-B466-91C22978BACE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15BFE77E-494B-0A30-0D63-844CF230526D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73F1A063-0371-3601-FBA8-367F390E7874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78A67802-2F95-2019-F3D0-C82C99DAAC06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D0113-F300-4BDD-16EC-AF2B5C52C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0012" y="1147563"/>
            <a:ext cx="5175974" cy="1994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04130-64FE-7DBD-1400-BC5C8306B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834" y="968314"/>
            <a:ext cx="3531927" cy="222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463A40-44DF-F685-E5FE-9D1AAFF51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30012" y="3173675"/>
            <a:ext cx="4332047" cy="1957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1C838D-0976-14D2-FB32-73F70AA1C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3264" y="3236102"/>
            <a:ext cx="2906905" cy="1902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9C80A-57E4-9B9F-445F-EEA9F3408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65" y="1057064"/>
            <a:ext cx="4472840" cy="211661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89FB303-8F5D-640A-578F-90F6743CE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38" y="913988"/>
            <a:ext cx="2752674" cy="215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A0470-DD6F-B779-A868-81AE0FF66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964" y="3392387"/>
            <a:ext cx="4083667" cy="1589778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DE2CED1-A240-13B2-B7E5-5FB4C465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07" y="3105440"/>
            <a:ext cx="2906905" cy="20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C6E423-143D-BD2F-2C4F-818291CB33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977721" y="1057064"/>
            <a:ext cx="4826732" cy="2116612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9FC0042-BE10-C7EB-4FC6-2F72EFC9D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934" y="945087"/>
            <a:ext cx="2752675" cy="22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217740-0A0C-4BCE-6DDF-5932F0F50D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917094" y="3285653"/>
            <a:ext cx="3864081" cy="1845272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295B6C1-3D25-F981-4529-6C780A710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593" y="3168655"/>
            <a:ext cx="2501356" cy="196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10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1F314EBD-CFDC-0479-0E61-23CE36A59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FFDDE77C-8DD5-B3C3-71E4-E702264D81F4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329B2C0C-F9FB-F781-D9E7-4FF286A47B16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C0FA6FF6-103E-309F-EAEF-3A39F760A91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99292B00-79F4-5F02-C211-CD60DD059EE1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1E617844-6520-8CF1-204F-89B06ABF108A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05486115-8CB3-0972-9EF0-CAB9A0C88C02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25A36-09B5-66BD-AED8-FBD8C201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94056" y="1057064"/>
            <a:ext cx="4472840" cy="211661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1777F26-D373-BF0D-68AF-AD8594130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788" y="913988"/>
            <a:ext cx="2752674" cy="215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74B1CC-E384-4C7E-56B1-C3EE48EFC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72841" y="3392387"/>
            <a:ext cx="4083667" cy="1589778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58AEFDC-B310-1D27-8674-D6D1B890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557" y="3105440"/>
            <a:ext cx="2906905" cy="20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02FF9-52F6-A009-9020-CC51FEA3A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565" y="1057064"/>
            <a:ext cx="4826732" cy="2116612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48E93B3-EDC6-12AE-754F-C5F68FA7A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705" y="945087"/>
            <a:ext cx="2752675" cy="22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3A5981-558E-1025-3524-AA8EDCBF2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92" y="3285653"/>
            <a:ext cx="3864081" cy="1845272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F4678AC-2DFD-2CA4-7B84-F05C22C6E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64" y="3168655"/>
            <a:ext cx="2501356" cy="196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167;p19">
            <a:extLst>
              <a:ext uri="{FF2B5EF4-FFF2-40B4-BE49-F238E27FC236}">
                <a16:creationId xmlns:a16="http://schemas.microsoft.com/office/drawing/2014/main" id="{DABCD7C3-F557-15A8-0D78-B098A5110ED1}"/>
              </a:ext>
            </a:extLst>
          </p:cNvPr>
          <p:cNvGrpSpPr/>
          <p:nvPr/>
        </p:nvGrpSpPr>
        <p:grpSpPr>
          <a:xfrm flipH="1">
            <a:off x="9440897" y="2688325"/>
            <a:ext cx="2102641" cy="2455175"/>
            <a:chOff x="713197" y="948134"/>
            <a:chExt cx="3157424" cy="3686805"/>
          </a:xfrm>
        </p:grpSpPr>
        <p:sp>
          <p:nvSpPr>
            <p:cNvPr id="15" name="Google Shape;168;p19">
              <a:extLst>
                <a:ext uri="{FF2B5EF4-FFF2-40B4-BE49-F238E27FC236}">
                  <a16:creationId xmlns:a16="http://schemas.microsoft.com/office/drawing/2014/main" id="{69036149-1320-DEE3-67B7-59E30B242BA3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9;p19">
              <a:extLst>
                <a:ext uri="{FF2B5EF4-FFF2-40B4-BE49-F238E27FC236}">
                  <a16:creationId xmlns:a16="http://schemas.microsoft.com/office/drawing/2014/main" id="{67E0AD22-872C-B356-32D1-2B3E9E60952F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17" name="Google Shape;170;p19">
                <a:extLst>
                  <a:ext uri="{FF2B5EF4-FFF2-40B4-BE49-F238E27FC236}">
                    <a16:creationId xmlns:a16="http://schemas.microsoft.com/office/drawing/2014/main" id="{94D6ACBB-17C8-7C15-B624-68ABD96379BB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1;p19">
                <a:extLst>
                  <a:ext uri="{FF2B5EF4-FFF2-40B4-BE49-F238E27FC236}">
                    <a16:creationId xmlns:a16="http://schemas.microsoft.com/office/drawing/2014/main" id="{412FAD43-0B08-E3B2-1A38-5F01A3576778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72;p19">
                <a:extLst>
                  <a:ext uri="{FF2B5EF4-FFF2-40B4-BE49-F238E27FC236}">
                    <a16:creationId xmlns:a16="http://schemas.microsoft.com/office/drawing/2014/main" id="{0755B5F9-27FD-EAA5-E562-451D7C12A42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73;p19">
                <a:extLst>
                  <a:ext uri="{FF2B5EF4-FFF2-40B4-BE49-F238E27FC236}">
                    <a16:creationId xmlns:a16="http://schemas.microsoft.com/office/drawing/2014/main" id="{D8F77A63-85DC-4466-387B-E78E7FE360CC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4;p19">
                <a:extLst>
                  <a:ext uri="{FF2B5EF4-FFF2-40B4-BE49-F238E27FC236}">
                    <a16:creationId xmlns:a16="http://schemas.microsoft.com/office/drawing/2014/main" id="{5C53DF8E-21A7-C325-4267-2B4F336685FA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5;p19">
                <a:extLst>
                  <a:ext uri="{FF2B5EF4-FFF2-40B4-BE49-F238E27FC236}">
                    <a16:creationId xmlns:a16="http://schemas.microsoft.com/office/drawing/2014/main" id="{F6FB5EBE-C6EF-7187-7A9E-1E6B3114E13F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76;p19">
                <a:extLst>
                  <a:ext uri="{FF2B5EF4-FFF2-40B4-BE49-F238E27FC236}">
                    <a16:creationId xmlns:a16="http://schemas.microsoft.com/office/drawing/2014/main" id="{89DB9CB7-19A1-AEF1-F310-2457631853B8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7;p19">
                <a:extLst>
                  <a:ext uri="{FF2B5EF4-FFF2-40B4-BE49-F238E27FC236}">
                    <a16:creationId xmlns:a16="http://schemas.microsoft.com/office/drawing/2014/main" id="{AEAF5378-2ADC-0F7A-BC2D-C46C2986523C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78;p19">
                <a:extLst>
                  <a:ext uri="{FF2B5EF4-FFF2-40B4-BE49-F238E27FC236}">
                    <a16:creationId xmlns:a16="http://schemas.microsoft.com/office/drawing/2014/main" id="{9F7521B2-8DEB-F665-D200-16D68857AC23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79;p19">
                <a:extLst>
                  <a:ext uri="{FF2B5EF4-FFF2-40B4-BE49-F238E27FC236}">
                    <a16:creationId xmlns:a16="http://schemas.microsoft.com/office/drawing/2014/main" id="{1DC9E19A-2FBB-D086-8617-3D3ECA0977F2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0;p19">
                <a:extLst>
                  <a:ext uri="{FF2B5EF4-FFF2-40B4-BE49-F238E27FC236}">
                    <a16:creationId xmlns:a16="http://schemas.microsoft.com/office/drawing/2014/main" id="{1D0F0829-E93A-A3F8-0DD3-285C32EDE36D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1;p19">
                <a:extLst>
                  <a:ext uri="{FF2B5EF4-FFF2-40B4-BE49-F238E27FC236}">
                    <a16:creationId xmlns:a16="http://schemas.microsoft.com/office/drawing/2014/main" id="{5084942E-14DA-5A15-DB53-B7A5EDD1F06C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2;p19">
                <a:extLst>
                  <a:ext uri="{FF2B5EF4-FFF2-40B4-BE49-F238E27FC236}">
                    <a16:creationId xmlns:a16="http://schemas.microsoft.com/office/drawing/2014/main" id="{39E13DB7-A91C-F685-4AD6-EE907021A11F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3;p19">
                <a:extLst>
                  <a:ext uri="{FF2B5EF4-FFF2-40B4-BE49-F238E27FC236}">
                    <a16:creationId xmlns:a16="http://schemas.microsoft.com/office/drawing/2014/main" id="{8AF1BF05-7A3D-79D3-C828-3971F7289DEE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4;p19">
                <a:extLst>
                  <a:ext uri="{FF2B5EF4-FFF2-40B4-BE49-F238E27FC236}">
                    <a16:creationId xmlns:a16="http://schemas.microsoft.com/office/drawing/2014/main" id="{82C247BF-8C4D-95CC-38E2-341D2F92AB76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185;p19">
                <a:extLst>
                  <a:ext uri="{FF2B5EF4-FFF2-40B4-BE49-F238E27FC236}">
                    <a16:creationId xmlns:a16="http://schemas.microsoft.com/office/drawing/2014/main" id="{B09BEB70-A623-1242-38B3-DF9632805FA1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186;p19">
                <a:extLst>
                  <a:ext uri="{FF2B5EF4-FFF2-40B4-BE49-F238E27FC236}">
                    <a16:creationId xmlns:a16="http://schemas.microsoft.com/office/drawing/2014/main" id="{8EFB8C6F-1BCC-70E5-9185-F9CA91721F4F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187;p19">
                <a:extLst>
                  <a:ext uri="{FF2B5EF4-FFF2-40B4-BE49-F238E27FC236}">
                    <a16:creationId xmlns:a16="http://schemas.microsoft.com/office/drawing/2014/main" id="{98E08280-1CBC-7BDB-B34F-88281DBA637B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188;p19">
                <a:extLst>
                  <a:ext uri="{FF2B5EF4-FFF2-40B4-BE49-F238E27FC236}">
                    <a16:creationId xmlns:a16="http://schemas.microsoft.com/office/drawing/2014/main" id="{02DDDD58-E565-C68F-CCFD-F760FC28B9B4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189;p19">
                <a:extLst>
                  <a:ext uri="{FF2B5EF4-FFF2-40B4-BE49-F238E27FC236}">
                    <a16:creationId xmlns:a16="http://schemas.microsoft.com/office/drawing/2014/main" id="{AE3CEA98-3D67-A879-CE62-22B4248EF21D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190;p19">
                <a:extLst>
                  <a:ext uri="{FF2B5EF4-FFF2-40B4-BE49-F238E27FC236}">
                    <a16:creationId xmlns:a16="http://schemas.microsoft.com/office/drawing/2014/main" id="{58058540-C157-EC4B-4550-2EF352ACA1BF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191;p19">
                <a:extLst>
                  <a:ext uri="{FF2B5EF4-FFF2-40B4-BE49-F238E27FC236}">
                    <a16:creationId xmlns:a16="http://schemas.microsoft.com/office/drawing/2014/main" id="{82CDE5DE-6E3B-006F-9FD1-1FE0BE7262FF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192;p19">
                <a:extLst>
                  <a:ext uri="{FF2B5EF4-FFF2-40B4-BE49-F238E27FC236}">
                    <a16:creationId xmlns:a16="http://schemas.microsoft.com/office/drawing/2014/main" id="{7AA2AFF8-E557-07C6-1359-CB03BBF81F31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193;p19">
                <a:extLst>
                  <a:ext uri="{FF2B5EF4-FFF2-40B4-BE49-F238E27FC236}">
                    <a16:creationId xmlns:a16="http://schemas.microsoft.com/office/drawing/2014/main" id="{964AF3F5-D173-7216-CBB4-8735601AE835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194;p19">
                <a:extLst>
                  <a:ext uri="{FF2B5EF4-FFF2-40B4-BE49-F238E27FC236}">
                    <a16:creationId xmlns:a16="http://schemas.microsoft.com/office/drawing/2014/main" id="{4217437A-15E3-3BB1-CC09-951799A47B66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195;p19">
                <a:extLst>
                  <a:ext uri="{FF2B5EF4-FFF2-40B4-BE49-F238E27FC236}">
                    <a16:creationId xmlns:a16="http://schemas.microsoft.com/office/drawing/2014/main" id="{10D142B0-00B7-3BDD-E0D1-1BC7C8DB215D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196;p19">
                <a:extLst>
                  <a:ext uri="{FF2B5EF4-FFF2-40B4-BE49-F238E27FC236}">
                    <a16:creationId xmlns:a16="http://schemas.microsoft.com/office/drawing/2014/main" id="{62CBA452-42DB-C0D4-5423-872B6A1BD63B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197;p19">
                <a:extLst>
                  <a:ext uri="{FF2B5EF4-FFF2-40B4-BE49-F238E27FC236}">
                    <a16:creationId xmlns:a16="http://schemas.microsoft.com/office/drawing/2014/main" id="{16A31683-E3C3-B426-1C63-D214899A7553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198;p19">
                <a:extLst>
                  <a:ext uri="{FF2B5EF4-FFF2-40B4-BE49-F238E27FC236}">
                    <a16:creationId xmlns:a16="http://schemas.microsoft.com/office/drawing/2014/main" id="{C3EBF0AD-5F03-39A8-4B8E-479778785C53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199;p19">
                <a:extLst>
                  <a:ext uri="{FF2B5EF4-FFF2-40B4-BE49-F238E27FC236}">
                    <a16:creationId xmlns:a16="http://schemas.microsoft.com/office/drawing/2014/main" id="{4E1ED7C3-E717-9A5D-CA8E-C84ECE3D11C5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200;p19">
                <a:extLst>
                  <a:ext uri="{FF2B5EF4-FFF2-40B4-BE49-F238E27FC236}">
                    <a16:creationId xmlns:a16="http://schemas.microsoft.com/office/drawing/2014/main" id="{9BEB7765-DF9D-8013-D476-486C995C45FD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201;p19">
                <a:extLst>
                  <a:ext uri="{FF2B5EF4-FFF2-40B4-BE49-F238E27FC236}">
                    <a16:creationId xmlns:a16="http://schemas.microsoft.com/office/drawing/2014/main" id="{CDA1AA7B-B067-BCF6-A7CD-0237642D3FAA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202;p19">
                <a:extLst>
                  <a:ext uri="{FF2B5EF4-FFF2-40B4-BE49-F238E27FC236}">
                    <a16:creationId xmlns:a16="http://schemas.microsoft.com/office/drawing/2014/main" id="{55DCF032-6780-79C7-DF43-1E1BE78D95EF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203;p19">
                <a:extLst>
                  <a:ext uri="{FF2B5EF4-FFF2-40B4-BE49-F238E27FC236}">
                    <a16:creationId xmlns:a16="http://schemas.microsoft.com/office/drawing/2014/main" id="{615A02D6-F394-9D72-D5A8-BEBD55420799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204;p19">
                <a:extLst>
                  <a:ext uri="{FF2B5EF4-FFF2-40B4-BE49-F238E27FC236}">
                    <a16:creationId xmlns:a16="http://schemas.microsoft.com/office/drawing/2014/main" id="{08D46098-3EFF-67CC-C1F7-7228EBD7D562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205;p19">
                <a:extLst>
                  <a:ext uri="{FF2B5EF4-FFF2-40B4-BE49-F238E27FC236}">
                    <a16:creationId xmlns:a16="http://schemas.microsoft.com/office/drawing/2014/main" id="{EB0EEC67-0037-5A60-2513-FE0CA3E3D3E1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206;p19">
                <a:extLst>
                  <a:ext uri="{FF2B5EF4-FFF2-40B4-BE49-F238E27FC236}">
                    <a16:creationId xmlns:a16="http://schemas.microsoft.com/office/drawing/2014/main" id="{07C461CD-FD77-32CC-4FB6-0092544D8D2F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207;p19">
                <a:extLst>
                  <a:ext uri="{FF2B5EF4-FFF2-40B4-BE49-F238E27FC236}">
                    <a16:creationId xmlns:a16="http://schemas.microsoft.com/office/drawing/2014/main" id="{2A0619A4-1EDD-8255-A4B7-E1ABFB631476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208;p19">
                <a:extLst>
                  <a:ext uri="{FF2B5EF4-FFF2-40B4-BE49-F238E27FC236}">
                    <a16:creationId xmlns:a16="http://schemas.microsoft.com/office/drawing/2014/main" id="{9226B0C7-07C9-E1CA-EFA1-4F193CC2BB30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209;p19">
                <a:extLst>
                  <a:ext uri="{FF2B5EF4-FFF2-40B4-BE49-F238E27FC236}">
                    <a16:creationId xmlns:a16="http://schemas.microsoft.com/office/drawing/2014/main" id="{B55D81A3-85DD-DE18-E935-AC5B1672FB0E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210;p19">
                <a:extLst>
                  <a:ext uri="{FF2B5EF4-FFF2-40B4-BE49-F238E27FC236}">
                    <a16:creationId xmlns:a16="http://schemas.microsoft.com/office/drawing/2014/main" id="{237A018F-448F-C362-115A-AB249D884DB9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211;p19">
                <a:extLst>
                  <a:ext uri="{FF2B5EF4-FFF2-40B4-BE49-F238E27FC236}">
                    <a16:creationId xmlns:a16="http://schemas.microsoft.com/office/drawing/2014/main" id="{DB366388-485A-AAAF-3204-4554A47791E9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212;p19">
                <a:extLst>
                  <a:ext uri="{FF2B5EF4-FFF2-40B4-BE49-F238E27FC236}">
                    <a16:creationId xmlns:a16="http://schemas.microsoft.com/office/drawing/2014/main" id="{FEFDA2F8-95CB-8DE0-CB3D-5DEC182A667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213;p19">
                <a:extLst>
                  <a:ext uri="{FF2B5EF4-FFF2-40B4-BE49-F238E27FC236}">
                    <a16:creationId xmlns:a16="http://schemas.microsoft.com/office/drawing/2014/main" id="{EDF2E9D8-AFB9-97C1-3CE9-9E53697DAD35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214;p19">
                <a:extLst>
                  <a:ext uri="{FF2B5EF4-FFF2-40B4-BE49-F238E27FC236}">
                    <a16:creationId xmlns:a16="http://schemas.microsoft.com/office/drawing/2014/main" id="{A0A08BEA-1DB4-23E4-C197-79E3DDA86DE4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215;p19">
                <a:extLst>
                  <a:ext uri="{FF2B5EF4-FFF2-40B4-BE49-F238E27FC236}">
                    <a16:creationId xmlns:a16="http://schemas.microsoft.com/office/drawing/2014/main" id="{7D954810-5375-B449-39D3-AC297A4783FC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216;p19">
                <a:extLst>
                  <a:ext uri="{FF2B5EF4-FFF2-40B4-BE49-F238E27FC236}">
                    <a16:creationId xmlns:a16="http://schemas.microsoft.com/office/drawing/2014/main" id="{8176F949-0C93-AF8B-2B63-EAB066A1CE2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217;p19">
                <a:extLst>
                  <a:ext uri="{FF2B5EF4-FFF2-40B4-BE49-F238E27FC236}">
                    <a16:creationId xmlns:a16="http://schemas.microsoft.com/office/drawing/2014/main" id="{2FC8D13A-F639-605B-7C85-9A0500A2459B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218;p19">
                <a:extLst>
                  <a:ext uri="{FF2B5EF4-FFF2-40B4-BE49-F238E27FC236}">
                    <a16:creationId xmlns:a16="http://schemas.microsoft.com/office/drawing/2014/main" id="{C6D91003-D17C-2A81-2A54-58833AB76363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219;p19">
                <a:extLst>
                  <a:ext uri="{FF2B5EF4-FFF2-40B4-BE49-F238E27FC236}">
                    <a16:creationId xmlns:a16="http://schemas.microsoft.com/office/drawing/2014/main" id="{20278D8E-F469-0A4A-09BF-C0D946184FA5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220;p19">
                <a:extLst>
                  <a:ext uri="{FF2B5EF4-FFF2-40B4-BE49-F238E27FC236}">
                    <a16:creationId xmlns:a16="http://schemas.microsoft.com/office/drawing/2014/main" id="{75EEA3C5-75CD-6E9B-4445-5B9ED7E73164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221;p19">
                <a:extLst>
                  <a:ext uri="{FF2B5EF4-FFF2-40B4-BE49-F238E27FC236}">
                    <a16:creationId xmlns:a16="http://schemas.microsoft.com/office/drawing/2014/main" id="{1B3DF39A-8318-3032-049E-826D85169A42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201" name="Picture 8200">
            <a:extLst>
              <a:ext uri="{FF2B5EF4-FFF2-40B4-BE49-F238E27FC236}">
                <a16:creationId xmlns:a16="http://schemas.microsoft.com/office/drawing/2014/main" id="{8FA35D06-AABB-1585-7FE9-0B5D4EA3E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401405" y="1243175"/>
            <a:ext cx="6008034" cy="1547776"/>
          </a:xfrm>
          <a:prstGeom prst="rect">
            <a:avLst/>
          </a:prstGeom>
        </p:spPr>
      </p:pic>
      <p:pic>
        <p:nvPicPr>
          <p:cNvPr id="8202" name="Picture 8201">
            <a:extLst>
              <a:ext uri="{FF2B5EF4-FFF2-40B4-BE49-F238E27FC236}">
                <a16:creationId xmlns:a16="http://schemas.microsoft.com/office/drawing/2014/main" id="{A65C2AE9-4C15-E4ED-A183-74D8E08DB7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6024" y="2963736"/>
            <a:ext cx="6887536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7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0CD3645C-285C-0E35-E864-71FC5D815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F9FD349A-21C6-A4A5-69E4-B59502B81019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E1FAE11E-A7E7-2037-2396-D83F879FD8F3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D692C277-EFE2-93EF-0BFC-D6AC6ADA2D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038EB2E2-18C0-DE13-0C07-C3701BB6E449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4D9A808E-38C8-09F8-8838-A881E12E7C1D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C8D84D71-FDD9-089B-9141-87790543B2FB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795D2-55E8-2662-8308-53FF42AE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7721" y="1057064"/>
            <a:ext cx="4826732" cy="2116612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73C9AF5F-6D4F-0FE8-8EF3-840BC8249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934" y="945087"/>
            <a:ext cx="2752675" cy="22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94A855-31BE-A519-F34D-D24FA7EFC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17094" y="3285653"/>
            <a:ext cx="3864081" cy="1845272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2F84023-8089-1896-2403-2D713D62C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593" y="3168655"/>
            <a:ext cx="2501356" cy="196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EF0A1-3679-881B-57D3-5C8B04733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95" y="1243175"/>
            <a:ext cx="6008034" cy="1547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4D42DD-3361-F6D8-926C-AECB1D0EF2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95" y="2963736"/>
            <a:ext cx="6887536" cy="1914792"/>
          </a:xfrm>
          <a:prstGeom prst="rect">
            <a:avLst/>
          </a:prstGeom>
        </p:spPr>
      </p:pic>
      <p:grpSp>
        <p:nvGrpSpPr>
          <p:cNvPr id="11" name="Google Shape;167;p19">
            <a:extLst>
              <a:ext uri="{FF2B5EF4-FFF2-40B4-BE49-F238E27FC236}">
                <a16:creationId xmlns:a16="http://schemas.microsoft.com/office/drawing/2014/main" id="{B578D9B0-EC54-65B7-84B6-57B33AD82038}"/>
              </a:ext>
            </a:extLst>
          </p:cNvPr>
          <p:cNvGrpSpPr/>
          <p:nvPr/>
        </p:nvGrpSpPr>
        <p:grpSpPr>
          <a:xfrm flipH="1">
            <a:off x="7041359" y="2688325"/>
            <a:ext cx="2102641" cy="2455175"/>
            <a:chOff x="713197" y="948134"/>
            <a:chExt cx="3157424" cy="3686805"/>
          </a:xfrm>
        </p:grpSpPr>
        <p:sp>
          <p:nvSpPr>
            <p:cNvPr id="13" name="Google Shape;168;p19">
              <a:extLst>
                <a:ext uri="{FF2B5EF4-FFF2-40B4-BE49-F238E27FC236}">
                  <a16:creationId xmlns:a16="http://schemas.microsoft.com/office/drawing/2014/main" id="{31673200-D97E-5235-C164-CFE900710A73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69;p19">
              <a:extLst>
                <a:ext uri="{FF2B5EF4-FFF2-40B4-BE49-F238E27FC236}">
                  <a16:creationId xmlns:a16="http://schemas.microsoft.com/office/drawing/2014/main" id="{56CF4926-64FB-A10B-AFCA-3B4034A132E4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15" name="Google Shape;170;p19">
                <a:extLst>
                  <a:ext uri="{FF2B5EF4-FFF2-40B4-BE49-F238E27FC236}">
                    <a16:creationId xmlns:a16="http://schemas.microsoft.com/office/drawing/2014/main" id="{449D9982-9B61-6EDD-4998-3B0D8DA33073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71;p19">
                <a:extLst>
                  <a:ext uri="{FF2B5EF4-FFF2-40B4-BE49-F238E27FC236}">
                    <a16:creationId xmlns:a16="http://schemas.microsoft.com/office/drawing/2014/main" id="{6E4AFF85-B575-55BA-EB26-8187C79F0CA9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2;p19">
                <a:extLst>
                  <a:ext uri="{FF2B5EF4-FFF2-40B4-BE49-F238E27FC236}">
                    <a16:creationId xmlns:a16="http://schemas.microsoft.com/office/drawing/2014/main" id="{C5564CF7-D2FA-D314-49E3-09C5AC057774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3;p19">
                <a:extLst>
                  <a:ext uri="{FF2B5EF4-FFF2-40B4-BE49-F238E27FC236}">
                    <a16:creationId xmlns:a16="http://schemas.microsoft.com/office/drawing/2014/main" id="{4E588C13-1D7D-AEA0-831F-F280D09A2FF5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74;p19">
                <a:extLst>
                  <a:ext uri="{FF2B5EF4-FFF2-40B4-BE49-F238E27FC236}">
                    <a16:creationId xmlns:a16="http://schemas.microsoft.com/office/drawing/2014/main" id="{F104AD34-81F9-2269-47DC-689086B805A0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75;p19">
                <a:extLst>
                  <a:ext uri="{FF2B5EF4-FFF2-40B4-BE49-F238E27FC236}">
                    <a16:creationId xmlns:a16="http://schemas.microsoft.com/office/drawing/2014/main" id="{C0593B01-F403-7481-982C-F6948B584B35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6;p19">
                <a:extLst>
                  <a:ext uri="{FF2B5EF4-FFF2-40B4-BE49-F238E27FC236}">
                    <a16:creationId xmlns:a16="http://schemas.microsoft.com/office/drawing/2014/main" id="{FEC525C4-BB1E-828E-9D95-A7E611B0A617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7;p19">
                <a:extLst>
                  <a:ext uri="{FF2B5EF4-FFF2-40B4-BE49-F238E27FC236}">
                    <a16:creationId xmlns:a16="http://schemas.microsoft.com/office/drawing/2014/main" id="{80A974A4-A667-A572-F880-19DBFE9AFFB6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78;p19">
                <a:extLst>
                  <a:ext uri="{FF2B5EF4-FFF2-40B4-BE49-F238E27FC236}">
                    <a16:creationId xmlns:a16="http://schemas.microsoft.com/office/drawing/2014/main" id="{FBF74D42-B8DA-5119-48B8-1374CEC60B44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9;p19">
                <a:extLst>
                  <a:ext uri="{FF2B5EF4-FFF2-40B4-BE49-F238E27FC236}">
                    <a16:creationId xmlns:a16="http://schemas.microsoft.com/office/drawing/2014/main" id="{B9F274DE-6C43-D1FA-6C2B-DCD606D2A126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0;p19">
                <a:extLst>
                  <a:ext uri="{FF2B5EF4-FFF2-40B4-BE49-F238E27FC236}">
                    <a16:creationId xmlns:a16="http://schemas.microsoft.com/office/drawing/2014/main" id="{C78BD227-BD24-88BC-25A5-CE9A1D1D03E4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1;p19">
                <a:extLst>
                  <a:ext uri="{FF2B5EF4-FFF2-40B4-BE49-F238E27FC236}">
                    <a16:creationId xmlns:a16="http://schemas.microsoft.com/office/drawing/2014/main" id="{42AB171D-ECED-D1F8-BDD2-C91E87F8F290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2;p19">
                <a:extLst>
                  <a:ext uri="{FF2B5EF4-FFF2-40B4-BE49-F238E27FC236}">
                    <a16:creationId xmlns:a16="http://schemas.microsoft.com/office/drawing/2014/main" id="{D9389794-1805-571F-CB61-E00592EA9EE9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3;p19">
                <a:extLst>
                  <a:ext uri="{FF2B5EF4-FFF2-40B4-BE49-F238E27FC236}">
                    <a16:creationId xmlns:a16="http://schemas.microsoft.com/office/drawing/2014/main" id="{7069BC20-BC3F-80FA-5CA5-FF2E37517BC0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4;p19">
                <a:extLst>
                  <a:ext uri="{FF2B5EF4-FFF2-40B4-BE49-F238E27FC236}">
                    <a16:creationId xmlns:a16="http://schemas.microsoft.com/office/drawing/2014/main" id="{48D528DA-7BB4-101B-7AE1-57208BF22BD0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5;p19">
                <a:extLst>
                  <a:ext uri="{FF2B5EF4-FFF2-40B4-BE49-F238E27FC236}">
                    <a16:creationId xmlns:a16="http://schemas.microsoft.com/office/drawing/2014/main" id="{6FCDDA15-072B-8FC6-1201-67EA6594924F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6;p19">
                <a:extLst>
                  <a:ext uri="{FF2B5EF4-FFF2-40B4-BE49-F238E27FC236}">
                    <a16:creationId xmlns:a16="http://schemas.microsoft.com/office/drawing/2014/main" id="{EA60EFDB-DD63-8058-7CFA-74D758317B43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187;p19">
                <a:extLst>
                  <a:ext uri="{FF2B5EF4-FFF2-40B4-BE49-F238E27FC236}">
                    <a16:creationId xmlns:a16="http://schemas.microsoft.com/office/drawing/2014/main" id="{0CAD31D3-702C-29A1-1D95-51032CF470A9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188;p19">
                <a:extLst>
                  <a:ext uri="{FF2B5EF4-FFF2-40B4-BE49-F238E27FC236}">
                    <a16:creationId xmlns:a16="http://schemas.microsoft.com/office/drawing/2014/main" id="{DF8F3BA6-6BFA-01F1-34E3-6136B0602CF8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189;p19">
                <a:extLst>
                  <a:ext uri="{FF2B5EF4-FFF2-40B4-BE49-F238E27FC236}">
                    <a16:creationId xmlns:a16="http://schemas.microsoft.com/office/drawing/2014/main" id="{FF605095-5797-24B1-CF5B-55745BEDAC97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190;p19">
                <a:extLst>
                  <a:ext uri="{FF2B5EF4-FFF2-40B4-BE49-F238E27FC236}">
                    <a16:creationId xmlns:a16="http://schemas.microsoft.com/office/drawing/2014/main" id="{C8CC7F8C-4779-F15E-7F5F-287A1D03CAD9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191;p19">
                <a:extLst>
                  <a:ext uri="{FF2B5EF4-FFF2-40B4-BE49-F238E27FC236}">
                    <a16:creationId xmlns:a16="http://schemas.microsoft.com/office/drawing/2014/main" id="{9220F4EF-1AC7-A543-660F-9C1F28B33DDF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192;p19">
                <a:extLst>
                  <a:ext uri="{FF2B5EF4-FFF2-40B4-BE49-F238E27FC236}">
                    <a16:creationId xmlns:a16="http://schemas.microsoft.com/office/drawing/2014/main" id="{5C443D28-30CB-1ACC-B36B-FB6114AA5EAF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193;p19">
                <a:extLst>
                  <a:ext uri="{FF2B5EF4-FFF2-40B4-BE49-F238E27FC236}">
                    <a16:creationId xmlns:a16="http://schemas.microsoft.com/office/drawing/2014/main" id="{445243BA-1B7C-BCA3-3FD2-A1E4DF5DEA8E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194;p19">
                <a:extLst>
                  <a:ext uri="{FF2B5EF4-FFF2-40B4-BE49-F238E27FC236}">
                    <a16:creationId xmlns:a16="http://schemas.microsoft.com/office/drawing/2014/main" id="{DB369943-C0AF-7CCD-60DD-7F729F25F4CA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195;p19">
                <a:extLst>
                  <a:ext uri="{FF2B5EF4-FFF2-40B4-BE49-F238E27FC236}">
                    <a16:creationId xmlns:a16="http://schemas.microsoft.com/office/drawing/2014/main" id="{FCC85041-6030-109A-8D64-D85D137EF488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196;p19">
                <a:extLst>
                  <a:ext uri="{FF2B5EF4-FFF2-40B4-BE49-F238E27FC236}">
                    <a16:creationId xmlns:a16="http://schemas.microsoft.com/office/drawing/2014/main" id="{BCBBD0F8-046C-DCC7-0610-6F9305E34FD3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197;p19">
                <a:extLst>
                  <a:ext uri="{FF2B5EF4-FFF2-40B4-BE49-F238E27FC236}">
                    <a16:creationId xmlns:a16="http://schemas.microsoft.com/office/drawing/2014/main" id="{15F3E48A-A1E9-ED2A-628F-31D9C373B555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198;p19">
                <a:extLst>
                  <a:ext uri="{FF2B5EF4-FFF2-40B4-BE49-F238E27FC236}">
                    <a16:creationId xmlns:a16="http://schemas.microsoft.com/office/drawing/2014/main" id="{CA1C856D-3AAD-DAFE-75FD-FAD188C7F7EF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199;p19">
                <a:extLst>
                  <a:ext uri="{FF2B5EF4-FFF2-40B4-BE49-F238E27FC236}">
                    <a16:creationId xmlns:a16="http://schemas.microsoft.com/office/drawing/2014/main" id="{4A87580C-096B-11B1-0C30-E09D4E37CADF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200;p19">
                <a:extLst>
                  <a:ext uri="{FF2B5EF4-FFF2-40B4-BE49-F238E27FC236}">
                    <a16:creationId xmlns:a16="http://schemas.microsoft.com/office/drawing/2014/main" id="{E7597E9F-8232-0408-E825-05665A1A9F23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201;p19">
                <a:extLst>
                  <a:ext uri="{FF2B5EF4-FFF2-40B4-BE49-F238E27FC236}">
                    <a16:creationId xmlns:a16="http://schemas.microsoft.com/office/drawing/2014/main" id="{FFB36B7C-3D03-A4C4-5B94-BCE791BED4A4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202;p19">
                <a:extLst>
                  <a:ext uri="{FF2B5EF4-FFF2-40B4-BE49-F238E27FC236}">
                    <a16:creationId xmlns:a16="http://schemas.microsoft.com/office/drawing/2014/main" id="{C5603615-AF44-B8A9-56D3-F501D464C439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203;p19">
                <a:extLst>
                  <a:ext uri="{FF2B5EF4-FFF2-40B4-BE49-F238E27FC236}">
                    <a16:creationId xmlns:a16="http://schemas.microsoft.com/office/drawing/2014/main" id="{0AB9F0AC-AEE9-5B94-13D5-87B46A622324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204;p19">
                <a:extLst>
                  <a:ext uri="{FF2B5EF4-FFF2-40B4-BE49-F238E27FC236}">
                    <a16:creationId xmlns:a16="http://schemas.microsoft.com/office/drawing/2014/main" id="{49319BAD-8410-118F-CA49-1C98C150FE04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205;p19">
                <a:extLst>
                  <a:ext uri="{FF2B5EF4-FFF2-40B4-BE49-F238E27FC236}">
                    <a16:creationId xmlns:a16="http://schemas.microsoft.com/office/drawing/2014/main" id="{A724BA24-5222-30A3-2FF0-E828300AB9EB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206;p19">
                <a:extLst>
                  <a:ext uri="{FF2B5EF4-FFF2-40B4-BE49-F238E27FC236}">
                    <a16:creationId xmlns:a16="http://schemas.microsoft.com/office/drawing/2014/main" id="{22A46A71-D622-5585-D2E3-E9D712AFE19F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207;p19">
                <a:extLst>
                  <a:ext uri="{FF2B5EF4-FFF2-40B4-BE49-F238E27FC236}">
                    <a16:creationId xmlns:a16="http://schemas.microsoft.com/office/drawing/2014/main" id="{26F4E85C-46CF-8AAC-B76E-DABCB380DB33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208;p19">
                <a:extLst>
                  <a:ext uri="{FF2B5EF4-FFF2-40B4-BE49-F238E27FC236}">
                    <a16:creationId xmlns:a16="http://schemas.microsoft.com/office/drawing/2014/main" id="{7A4184EB-9914-B3CE-39B3-DB5126F7F91E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209;p19">
                <a:extLst>
                  <a:ext uri="{FF2B5EF4-FFF2-40B4-BE49-F238E27FC236}">
                    <a16:creationId xmlns:a16="http://schemas.microsoft.com/office/drawing/2014/main" id="{DA291539-710D-9861-FDB1-5FDCD310D459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210;p19">
                <a:extLst>
                  <a:ext uri="{FF2B5EF4-FFF2-40B4-BE49-F238E27FC236}">
                    <a16:creationId xmlns:a16="http://schemas.microsoft.com/office/drawing/2014/main" id="{E12B3218-DC73-8399-CB02-0CFCC5C33559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211;p19">
                <a:extLst>
                  <a:ext uri="{FF2B5EF4-FFF2-40B4-BE49-F238E27FC236}">
                    <a16:creationId xmlns:a16="http://schemas.microsoft.com/office/drawing/2014/main" id="{453632CA-A9E1-0FE5-4CE4-5D2079583979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212;p19">
                <a:extLst>
                  <a:ext uri="{FF2B5EF4-FFF2-40B4-BE49-F238E27FC236}">
                    <a16:creationId xmlns:a16="http://schemas.microsoft.com/office/drawing/2014/main" id="{94ADC7B5-DA99-FA76-38A9-C090D2E05DCF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213;p19">
                <a:extLst>
                  <a:ext uri="{FF2B5EF4-FFF2-40B4-BE49-F238E27FC236}">
                    <a16:creationId xmlns:a16="http://schemas.microsoft.com/office/drawing/2014/main" id="{68877F2E-DCC7-16B6-039D-7F6DF445BE8C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214;p19">
                <a:extLst>
                  <a:ext uri="{FF2B5EF4-FFF2-40B4-BE49-F238E27FC236}">
                    <a16:creationId xmlns:a16="http://schemas.microsoft.com/office/drawing/2014/main" id="{8850ED80-B569-CC3D-9F23-7C056414BFFB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215;p19">
                <a:extLst>
                  <a:ext uri="{FF2B5EF4-FFF2-40B4-BE49-F238E27FC236}">
                    <a16:creationId xmlns:a16="http://schemas.microsoft.com/office/drawing/2014/main" id="{B1B8854C-CBA5-4453-719F-042025455AF4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216;p19">
                <a:extLst>
                  <a:ext uri="{FF2B5EF4-FFF2-40B4-BE49-F238E27FC236}">
                    <a16:creationId xmlns:a16="http://schemas.microsoft.com/office/drawing/2014/main" id="{9735E83F-BE77-0116-7A53-E570FC787D97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217;p19">
                <a:extLst>
                  <a:ext uri="{FF2B5EF4-FFF2-40B4-BE49-F238E27FC236}">
                    <a16:creationId xmlns:a16="http://schemas.microsoft.com/office/drawing/2014/main" id="{6120054D-0D8B-1791-B881-41412DED7869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218;p19">
                <a:extLst>
                  <a:ext uri="{FF2B5EF4-FFF2-40B4-BE49-F238E27FC236}">
                    <a16:creationId xmlns:a16="http://schemas.microsoft.com/office/drawing/2014/main" id="{C7F9637A-33A6-F0C4-AEA9-AFF2DB835784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219;p19">
                <a:extLst>
                  <a:ext uri="{FF2B5EF4-FFF2-40B4-BE49-F238E27FC236}">
                    <a16:creationId xmlns:a16="http://schemas.microsoft.com/office/drawing/2014/main" id="{7A6A7DEB-DBF7-A33C-AED0-CEBB4E89365B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220;p19">
                <a:extLst>
                  <a:ext uri="{FF2B5EF4-FFF2-40B4-BE49-F238E27FC236}">
                    <a16:creationId xmlns:a16="http://schemas.microsoft.com/office/drawing/2014/main" id="{E0454BF1-2101-385C-06D8-B4567C519E05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221;p19">
                <a:extLst>
                  <a:ext uri="{FF2B5EF4-FFF2-40B4-BE49-F238E27FC236}">
                    <a16:creationId xmlns:a16="http://schemas.microsoft.com/office/drawing/2014/main" id="{A8109F58-D057-299E-8C32-F844058D93F4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199" name="Picture 8198">
            <a:extLst>
              <a:ext uri="{FF2B5EF4-FFF2-40B4-BE49-F238E27FC236}">
                <a16:creationId xmlns:a16="http://schemas.microsoft.com/office/drawing/2014/main" id="{C7519ADD-DE80-F94A-D4E5-BE7B4AC9F9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626359" y="1004262"/>
            <a:ext cx="7773485" cy="2467319"/>
          </a:xfrm>
          <a:prstGeom prst="rect">
            <a:avLst/>
          </a:prstGeom>
        </p:spPr>
      </p:pic>
      <p:grpSp>
        <p:nvGrpSpPr>
          <p:cNvPr id="849" name="Group 848">
            <a:extLst>
              <a:ext uri="{FF2B5EF4-FFF2-40B4-BE49-F238E27FC236}">
                <a16:creationId xmlns:a16="http://schemas.microsoft.com/office/drawing/2014/main" id="{1FB9F8AD-3AB9-B9E9-4640-314875E06D77}"/>
              </a:ext>
            </a:extLst>
          </p:cNvPr>
          <p:cNvGrpSpPr/>
          <p:nvPr/>
        </p:nvGrpSpPr>
        <p:grpSpPr>
          <a:xfrm>
            <a:off x="6945139" y="7385337"/>
            <a:ext cx="1981200" cy="1683597"/>
            <a:chOff x="7084088" y="3194931"/>
            <a:chExt cx="1981200" cy="1683597"/>
          </a:xfrm>
        </p:grpSpPr>
        <p:sp>
          <p:nvSpPr>
            <p:cNvPr id="850" name="Google Shape;2317;p42">
              <a:extLst>
                <a:ext uri="{FF2B5EF4-FFF2-40B4-BE49-F238E27FC236}">
                  <a16:creationId xmlns:a16="http://schemas.microsoft.com/office/drawing/2014/main" id="{B2984567-0A1B-7891-4C1B-34C2E1880F02}"/>
                </a:ext>
              </a:extLst>
            </p:cNvPr>
            <p:cNvSpPr/>
            <p:nvPr/>
          </p:nvSpPr>
          <p:spPr>
            <a:xfrm>
              <a:off x="7600739" y="3554342"/>
              <a:ext cx="827700" cy="82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58%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51" name="Google Shape;2301;p42">
              <a:extLst>
                <a:ext uri="{FF2B5EF4-FFF2-40B4-BE49-F238E27FC236}">
                  <a16:creationId xmlns:a16="http://schemas.microsoft.com/office/drawing/2014/main" id="{743D835A-B405-A9B9-8275-688763DF920B}"/>
                </a:ext>
              </a:extLst>
            </p:cNvPr>
            <p:cNvSpPr/>
            <p:nvPr/>
          </p:nvSpPr>
          <p:spPr>
            <a:xfrm>
              <a:off x="7463611" y="3194931"/>
              <a:ext cx="1101956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rgbClr val="00B0F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Pyramids</a:t>
              </a:r>
              <a:endParaRPr sz="1800" dirty="0">
                <a:solidFill>
                  <a:srgbClr val="00B0F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852" name="Google Shape;2302;p42">
              <a:extLst>
                <a:ext uri="{FF2B5EF4-FFF2-40B4-BE49-F238E27FC236}">
                  <a16:creationId xmlns:a16="http://schemas.microsoft.com/office/drawing/2014/main" id="{BBD9F546-031F-7863-3CD4-AA35A1DF8710}"/>
                </a:ext>
              </a:extLst>
            </p:cNvPr>
            <p:cNvCxnSpPr/>
            <p:nvPr/>
          </p:nvCxnSpPr>
          <p:spPr>
            <a:xfrm>
              <a:off x="7084088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rgbClr val="00B0F0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853" name="Google Shape;2303;p42">
              <a:extLst>
                <a:ext uri="{FF2B5EF4-FFF2-40B4-BE49-F238E27FC236}">
                  <a16:creationId xmlns:a16="http://schemas.microsoft.com/office/drawing/2014/main" id="{5836BFD8-4F73-7F63-0700-6BFD833A7D35}"/>
                </a:ext>
              </a:extLst>
            </p:cNvPr>
            <p:cNvGrpSpPr/>
            <p:nvPr/>
          </p:nvGrpSpPr>
          <p:grpSpPr>
            <a:xfrm>
              <a:off x="8053120" y="4553753"/>
              <a:ext cx="324775" cy="324775"/>
              <a:chOff x="6940340" y="3747998"/>
              <a:chExt cx="324775" cy="324775"/>
            </a:xfrm>
          </p:grpSpPr>
          <p:sp>
            <p:nvSpPr>
              <p:cNvPr id="854" name="Google Shape;2304;p42">
                <a:extLst>
                  <a:ext uri="{FF2B5EF4-FFF2-40B4-BE49-F238E27FC236}">
                    <a16:creationId xmlns:a16="http://schemas.microsoft.com/office/drawing/2014/main" id="{BD7CA717-558A-E317-97BC-741EF800F2F0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2305;p42">
                <a:extLst>
                  <a:ext uri="{FF2B5EF4-FFF2-40B4-BE49-F238E27FC236}">
                    <a16:creationId xmlns:a16="http://schemas.microsoft.com/office/drawing/2014/main" id="{CD300811-F9A6-54DA-F444-6ECD1E1B7B4D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306;p42">
                <a:extLst>
                  <a:ext uri="{FF2B5EF4-FFF2-40B4-BE49-F238E27FC236}">
                    <a16:creationId xmlns:a16="http://schemas.microsoft.com/office/drawing/2014/main" id="{11492DBC-292E-86EE-D3B9-DD17EB693969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2307;p42">
                <a:extLst>
                  <a:ext uri="{FF2B5EF4-FFF2-40B4-BE49-F238E27FC236}">
                    <a16:creationId xmlns:a16="http://schemas.microsoft.com/office/drawing/2014/main" id="{B8A22544-1647-0EDC-E150-D082633B1ED3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308;p42">
                <a:extLst>
                  <a:ext uri="{FF2B5EF4-FFF2-40B4-BE49-F238E27FC236}">
                    <a16:creationId xmlns:a16="http://schemas.microsoft.com/office/drawing/2014/main" id="{6FA09F2B-CC16-DBDB-072B-4FB785C5A259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2309;p42">
                <a:extLst>
                  <a:ext uri="{FF2B5EF4-FFF2-40B4-BE49-F238E27FC236}">
                    <a16:creationId xmlns:a16="http://schemas.microsoft.com/office/drawing/2014/main" id="{815F286E-23B1-E040-F674-4823351626BD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310;p42">
                <a:extLst>
                  <a:ext uri="{FF2B5EF4-FFF2-40B4-BE49-F238E27FC236}">
                    <a16:creationId xmlns:a16="http://schemas.microsoft.com/office/drawing/2014/main" id="{375D76FF-970E-776C-59B9-8C4D830078D7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2311;p42">
                <a:extLst>
                  <a:ext uri="{FF2B5EF4-FFF2-40B4-BE49-F238E27FC236}">
                    <a16:creationId xmlns:a16="http://schemas.microsoft.com/office/drawing/2014/main" id="{D5C93A50-A8C7-5F63-A6E7-59D685FC2C8B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312;p42">
                <a:extLst>
                  <a:ext uri="{FF2B5EF4-FFF2-40B4-BE49-F238E27FC236}">
                    <a16:creationId xmlns:a16="http://schemas.microsoft.com/office/drawing/2014/main" id="{F069067A-766E-591E-F943-5EB3FEF02ABA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2313;p42">
                <a:extLst>
                  <a:ext uri="{FF2B5EF4-FFF2-40B4-BE49-F238E27FC236}">
                    <a16:creationId xmlns:a16="http://schemas.microsoft.com/office/drawing/2014/main" id="{9778E169-13E4-33EC-3E17-9E3E09EBD271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2314;p42">
                <a:extLst>
                  <a:ext uri="{FF2B5EF4-FFF2-40B4-BE49-F238E27FC236}">
                    <a16:creationId xmlns:a16="http://schemas.microsoft.com/office/drawing/2014/main" id="{DCA9283E-A5F8-EBE0-7C19-F845F7ABC6BD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2315;p42">
                <a:extLst>
                  <a:ext uri="{FF2B5EF4-FFF2-40B4-BE49-F238E27FC236}">
                    <a16:creationId xmlns:a16="http://schemas.microsoft.com/office/drawing/2014/main" id="{443F00C1-4684-3A8E-4FFD-61BCA210CBAA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2316;p42">
                <a:extLst>
                  <a:ext uri="{FF2B5EF4-FFF2-40B4-BE49-F238E27FC236}">
                    <a16:creationId xmlns:a16="http://schemas.microsoft.com/office/drawing/2014/main" id="{A90D4E67-78DC-8EBA-7354-C6C3331ABE15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227" name="Group 8226">
            <a:extLst>
              <a:ext uri="{FF2B5EF4-FFF2-40B4-BE49-F238E27FC236}">
                <a16:creationId xmlns:a16="http://schemas.microsoft.com/office/drawing/2014/main" id="{FFBCB95C-C5D6-19B6-1C64-4A84E388ECEA}"/>
              </a:ext>
            </a:extLst>
          </p:cNvPr>
          <p:cNvGrpSpPr/>
          <p:nvPr/>
        </p:nvGrpSpPr>
        <p:grpSpPr>
          <a:xfrm>
            <a:off x="6945139" y="5470545"/>
            <a:ext cx="1981200" cy="1683597"/>
            <a:chOff x="7084088" y="1280139"/>
            <a:chExt cx="1981200" cy="1683597"/>
          </a:xfrm>
        </p:grpSpPr>
        <p:sp>
          <p:nvSpPr>
            <p:cNvPr id="8228" name="Google Shape;2317;p42">
              <a:extLst>
                <a:ext uri="{FF2B5EF4-FFF2-40B4-BE49-F238E27FC236}">
                  <a16:creationId xmlns:a16="http://schemas.microsoft.com/office/drawing/2014/main" id="{BB6533FA-51E8-6979-BA28-72E7D776E5DE}"/>
                </a:ext>
              </a:extLst>
            </p:cNvPr>
            <p:cNvSpPr/>
            <p:nvPr/>
          </p:nvSpPr>
          <p:spPr>
            <a:xfrm>
              <a:off x="7600739" y="1639550"/>
              <a:ext cx="827700" cy="828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46%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29" name="Google Shape;2301;p42">
              <a:extLst>
                <a:ext uri="{FF2B5EF4-FFF2-40B4-BE49-F238E27FC236}">
                  <a16:creationId xmlns:a16="http://schemas.microsoft.com/office/drawing/2014/main" id="{498140CB-BA95-F098-C247-7317B25F3C05}"/>
                </a:ext>
              </a:extLst>
            </p:cNvPr>
            <p:cNvSpPr/>
            <p:nvPr/>
          </p:nvSpPr>
          <p:spPr>
            <a:xfrm>
              <a:off x="7463611" y="1280139"/>
              <a:ext cx="1101956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accent2">
                      <a:lumMod val="50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Future</a:t>
              </a:r>
              <a:endParaRPr sz="1800" dirty="0">
                <a:solidFill>
                  <a:schemeClr val="accent2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8230" name="Google Shape;2302;p42">
              <a:extLst>
                <a:ext uri="{FF2B5EF4-FFF2-40B4-BE49-F238E27FC236}">
                  <a16:creationId xmlns:a16="http://schemas.microsoft.com/office/drawing/2014/main" id="{868B35E3-839E-96AF-A77D-B65A9345CC20}"/>
                </a:ext>
              </a:extLst>
            </p:cNvPr>
            <p:cNvCxnSpPr/>
            <p:nvPr/>
          </p:nvCxnSpPr>
          <p:spPr>
            <a:xfrm>
              <a:off x="7084088" y="2801349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8231" name="Google Shape;2303;p42">
              <a:extLst>
                <a:ext uri="{FF2B5EF4-FFF2-40B4-BE49-F238E27FC236}">
                  <a16:creationId xmlns:a16="http://schemas.microsoft.com/office/drawing/2014/main" id="{80BFF29D-CEAC-C2A3-A5E7-985BAA61CB72}"/>
                </a:ext>
              </a:extLst>
            </p:cNvPr>
            <p:cNvGrpSpPr/>
            <p:nvPr/>
          </p:nvGrpSpPr>
          <p:grpSpPr>
            <a:xfrm>
              <a:off x="7872648" y="2638961"/>
              <a:ext cx="324775" cy="324775"/>
              <a:chOff x="6940340" y="3747998"/>
              <a:chExt cx="324775" cy="324775"/>
            </a:xfrm>
          </p:grpSpPr>
          <p:sp>
            <p:nvSpPr>
              <p:cNvPr id="8232" name="Google Shape;2304;p42">
                <a:extLst>
                  <a:ext uri="{FF2B5EF4-FFF2-40B4-BE49-F238E27FC236}">
                    <a16:creationId xmlns:a16="http://schemas.microsoft.com/office/drawing/2014/main" id="{1457B63D-A064-BD9E-D747-5552D1B8C928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2305;p42">
                <a:extLst>
                  <a:ext uri="{FF2B5EF4-FFF2-40B4-BE49-F238E27FC236}">
                    <a16:creationId xmlns:a16="http://schemas.microsoft.com/office/drawing/2014/main" id="{274D5D97-49CA-3494-D7B8-37BC415CB4D2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2306;p42">
                <a:extLst>
                  <a:ext uri="{FF2B5EF4-FFF2-40B4-BE49-F238E27FC236}">
                    <a16:creationId xmlns:a16="http://schemas.microsoft.com/office/drawing/2014/main" id="{096DDAAA-3936-170A-72FC-BEE249D7EFDB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2307;p42">
                <a:extLst>
                  <a:ext uri="{FF2B5EF4-FFF2-40B4-BE49-F238E27FC236}">
                    <a16:creationId xmlns:a16="http://schemas.microsoft.com/office/drawing/2014/main" id="{3D7A7B43-6699-67A7-F4EE-F9CD411D2AAA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2308;p42">
                <a:extLst>
                  <a:ext uri="{FF2B5EF4-FFF2-40B4-BE49-F238E27FC236}">
                    <a16:creationId xmlns:a16="http://schemas.microsoft.com/office/drawing/2014/main" id="{0AA10706-DC62-3A11-D238-21A7D123D148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2309;p42">
                <a:extLst>
                  <a:ext uri="{FF2B5EF4-FFF2-40B4-BE49-F238E27FC236}">
                    <a16:creationId xmlns:a16="http://schemas.microsoft.com/office/drawing/2014/main" id="{58FB0B35-5191-7EE6-F15E-324FFA24AB35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2310;p42">
                <a:extLst>
                  <a:ext uri="{FF2B5EF4-FFF2-40B4-BE49-F238E27FC236}">
                    <a16:creationId xmlns:a16="http://schemas.microsoft.com/office/drawing/2014/main" id="{DE9F9B06-B34B-3DD4-3F9E-EB24246BBFB2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2311;p42">
                <a:extLst>
                  <a:ext uri="{FF2B5EF4-FFF2-40B4-BE49-F238E27FC236}">
                    <a16:creationId xmlns:a16="http://schemas.microsoft.com/office/drawing/2014/main" id="{1B17A204-1D38-361C-3066-15A40285A8BC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2312;p42">
                <a:extLst>
                  <a:ext uri="{FF2B5EF4-FFF2-40B4-BE49-F238E27FC236}">
                    <a16:creationId xmlns:a16="http://schemas.microsoft.com/office/drawing/2014/main" id="{39F44D7B-193A-55E4-A505-C12464AF63AD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2313;p42">
                <a:extLst>
                  <a:ext uri="{FF2B5EF4-FFF2-40B4-BE49-F238E27FC236}">
                    <a16:creationId xmlns:a16="http://schemas.microsoft.com/office/drawing/2014/main" id="{674C29AB-C838-694C-782C-2FC0405FEDD0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2314;p42">
                <a:extLst>
                  <a:ext uri="{FF2B5EF4-FFF2-40B4-BE49-F238E27FC236}">
                    <a16:creationId xmlns:a16="http://schemas.microsoft.com/office/drawing/2014/main" id="{727BABC8-6C8D-8B26-9F4B-0E48D3DF21D5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2315;p42">
                <a:extLst>
                  <a:ext uri="{FF2B5EF4-FFF2-40B4-BE49-F238E27FC236}">
                    <a16:creationId xmlns:a16="http://schemas.microsoft.com/office/drawing/2014/main" id="{D85766B5-D366-9D09-87FB-B8B9675A10B0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2316;p42">
                <a:extLst>
                  <a:ext uri="{FF2B5EF4-FFF2-40B4-BE49-F238E27FC236}">
                    <a16:creationId xmlns:a16="http://schemas.microsoft.com/office/drawing/2014/main" id="{5C782083-6DF1-B442-737C-BF00FE49C105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45" name="Group 8244">
            <a:extLst>
              <a:ext uri="{FF2B5EF4-FFF2-40B4-BE49-F238E27FC236}">
                <a16:creationId xmlns:a16="http://schemas.microsoft.com/office/drawing/2014/main" id="{D8CB379C-1856-AAA8-32A8-1FB77BC6628E}"/>
              </a:ext>
            </a:extLst>
          </p:cNvPr>
          <p:cNvGrpSpPr/>
          <p:nvPr/>
        </p:nvGrpSpPr>
        <p:grpSpPr>
          <a:xfrm>
            <a:off x="104687" y="6543538"/>
            <a:ext cx="1981200" cy="1683597"/>
            <a:chOff x="104687" y="3194931"/>
            <a:chExt cx="1981200" cy="1683597"/>
          </a:xfrm>
        </p:grpSpPr>
        <p:sp>
          <p:nvSpPr>
            <p:cNvPr id="8246" name="Google Shape;2317;p42">
              <a:extLst>
                <a:ext uri="{FF2B5EF4-FFF2-40B4-BE49-F238E27FC236}">
                  <a16:creationId xmlns:a16="http://schemas.microsoft.com/office/drawing/2014/main" id="{F90B5568-6746-5EB2-47DD-6CFE31473BAB}"/>
                </a:ext>
              </a:extLst>
            </p:cNvPr>
            <p:cNvSpPr/>
            <p:nvPr/>
          </p:nvSpPr>
          <p:spPr>
            <a:xfrm>
              <a:off x="621338" y="3554342"/>
              <a:ext cx="827700" cy="82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43%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47" name="Google Shape;2301;p42">
              <a:extLst>
                <a:ext uri="{FF2B5EF4-FFF2-40B4-BE49-F238E27FC236}">
                  <a16:creationId xmlns:a16="http://schemas.microsoft.com/office/drawing/2014/main" id="{AF408F5E-B95D-5C40-FCC9-46B09A56C6CC}"/>
                </a:ext>
              </a:extLst>
            </p:cNvPr>
            <p:cNvSpPr/>
            <p:nvPr/>
          </p:nvSpPr>
          <p:spPr>
            <a:xfrm>
              <a:off x="385089" y="3194931"/>
              <a:ext cx="1300198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dk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El Esmaily</a:t>
              </a:r>
              <a:endParaRPr sz="1800" dirty="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8248" name="Google Shape;2302;p42">
              <a:extLst>
                <a:ext uri="{FF2B5EF4-FFF2-40B4-BE49-F238E27FC236}">
                  <a16:creationId xmlns:a16="http://schemas.microsoft.com/office/drawing/2014/main" id="{4984971C-FBE7-E1FE-92B7-3936F5316AED}"/>
                </a:ext>
              </a:extLst>
            </p:cNvPr>
            <p:cNvCxnSpPr/>
            <p:nvPr/>
          </p:nvCxnSpPr>
          <p:spPr>
            <a:xfrm>
              <a:off x="104687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8249" name="Google Shape;2303;p42">
              <a:extLst>
                <a:ext uri="{FF2B5EF4-FFF2-40B4-BE49-F238E27FC236}">
                  <a16:creationId xmlns:a16="http://schemas.microsoft.com/office/drawing/2014/main" id="{0E91C2BE-6668-B53D-E85C-A6AD452C5039}"/>
                </a:ext>
              </a:extLst>
            </p:cNvPr>
            <p:cNvGrpSpPr/>
            <p:nvPr/>
          </p:nvGrpSpPr>
          <p:grpSpPr>
            <a:xfrm>
              <a:off x="710414" y="4553753"/>
              <a:ext cx="324775" cy="324775"/>
              <a:chOff x="6940340" y="3747998"/>
              <a:chExt cx="324775" cy="324775"/>
            </a:xfrm>
          </p:grpSpPr>
          <p:sp>
            <p:nvSpPr>
              <p:cNvPr id="8250" name="Google Shape;2304;p42">
                <a:extLst>
                  <a:ext uri="{FF2B5EF4-FFF2-40B4-BE49-F238E27FC236}">
                    <a16:creationId xmlns:a16="http://schemas.microsoft.com/office/drawing/2014/main" id="{91CB8656-1FDE-DE54-3851-C409C06EB40D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2305;p42">
                <a:extLst>
                  <a:ext uri="{FF2B5EF4-FFF2-40B4-BE49-F238E27FC236}">
                    <a16:creationId xmlns:a16="http://schemas.microsoft.com/office/drawing/2014/main" id="{CA4F2BEF-19A9-1C87-415E-6FA3DFC1A3B7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2306;p42">
                <a:extLst>
                  <a:ext uri="{FF2B5EF4-FFF2-40B4-BE49-F238E27FC236}">
                    <a16:creationId xmlns:a16="http://schemas.microsoft.com/office/drawing/2014/main" id="{D4084F1E-2E2E-A7D2-0CD7-9D3A925A08ED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2307;p42">
                <a:extLst>
                  <a:ext uri="{FF2B5EF4-FFF2-40B4-BE49-F238E27FC236}">
                    <a16:creationId xmlns:a16="http://schemas.microsoft.com/office/drawing/2014/main" id="{C14D45A3-E208-50CE-47DB-B47D46E9FA06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2308;p42">
                <a:extLst>
                  <a:ext uri="{FF2B5EF4-FFF2-40B4-BE49-F238E27FC236}">
                    <a16:creationId xmlns:a16="http://schemas.microsoft.com/office/drawing/2014/main" id="{2805D6D6-ECA9-5DF2-E1BD-1096332EC3C4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2309;p42">
                <a:extLst>
                  <a:ext uri="{FF2B5EF4-FFF2-40B4-BE49-F238E27FC236}">
                    <a16:creationId xmlns:a16="http://schemas.microsoft.com/office/drawing/2014/main" id="{424008FE-0136-7ECA-92C5-972F328644B2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2310;p42">
                <a:extLst>
                  <a:ext uri="{FF2B5EF4-FFF2-40B4-BE49-F238E27FC236}">
                    <a16:creationId xmlns:a16="http://schemas.microsoft.com/office/drawing/2014/main" id="{F6D95E13-8659-0887-174D-43F64C05D8AE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2311;p42">
                <a:extLst>
                  <a:ext uri="{FF2B5EF4-FFF2-40B4-BE49-F238E27FC236}">
                    <a16:creationId xmlns:a16="http://schemas.microsoft.com/office/drawing/2014/main" id="{E9FCBCB5-641B-936F-E9F9-D58EBCD380F2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2312;p42">
                <a:extLst>
                  <a:ext uri="{FF2B5EF4-FFF2-40B4-BE49-F238E27FC236}">
                    <a16:creationId xmlns:a16="http://schemas.microsoft.com/office/drawing/2014/main" id="{F83AFCA9-C684-97A6-258A-F2EBC122D41B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2313;p42">
                <a:extLst>
                  <a:ext uri="{FF2B5EF4-FFF2-40B4-BE49-F238E27FC236}">
                    <a16:creationId xmlns:a16="http://schemas.microsoft.com/office/drawing/2014/main" id="{BC2384D4-3F15-3A10-51D4-AAC9FD837DE0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2314;p42">
                <a:extLst>
                  <a:ext uri="{FF2B5EF4-FFF2-40B4-BE49-F238E27FC236}">
                    <a16:creationId xmlns:a16="http://schemas.microsoft.com/office/drawing/2014/main" id="{ADE048F2-9A8A-8142-CAF6-F7ED6575EA26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2315;p42">
                <a:extLst>
                  <a:ext uri="{FF2B5EF4-FFF2-40B4-BE49-F238E27FC236}">
                    <a16:creationId xmlns:a16="http://schemas.microsoft.com/office/drawing/2014/main" id="{2D6F5F75-9743-BA2A-085E-34FD488FE3DD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2316;p42">
                <a:extLst>
                  <a:ext uri="{FF2B5EF4-FFF2-40B4-BE49-F238E27FC236}">
                    <a16:creationId xmlns:a16="http://schemas.microsoft.com/office/drawing/2014/main" id="{CA51545B-DF3D-89E5-359A-58E7F96CD770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63" name="Group 8262">
            <a:extLst>
              <a:ext uri="{FF2B5EF4-FFF2-40B4-BE49-F238E27FC236}">
                <a16:creationId xmlns:a16="http://schemas.microsoft.com/office/drawing/2014/main" id="{2AFCCEB6-4921-7DA8-2480-8325DCB798E0}"/>
              </a:ext>
            </a:extLst>
          </p:cNvPr>
          <p:cNvGrpSpPr/>
          <p:nvPr/>
        </p:nvGrpSpPr>
        <p:grpSpPr>
          <a:xfrm>
            <a:off x="4757621" y="6543538"/>
            <a:ext cx="1981200" cy="1683597"/>
            <a:chOff x="4757621" y="3194931"/>
            <a:chExt cx="1981200" cy="1683597"/>
          </a:xfrm>
        </p:grpSpPr>
        <p:sp>
          <p:nvSpPr>
            <p:cNvPr id="8264" name="Google Shape;2317;p42">
              <a:extLst>
                <a:ext uri="{FF2B5EF4-FFF2-40B4-BE49-F238E27FC236}">
                  <a16:creationId xmlns:a16="http://schemas.microsoft.com/office/drawing/2014/main" id="{8216C04B-AC01-6B1E-1CF1-03A8281C9837}"/>
                </a:ext>
              </a:extLst>
            </p:cNvPr>
            <p:cNvSpPr/>
            <p:nvPr/>
          </p:nvSpPr>
          <p:spPr>
            <a:xfrm>
              <a:off x="5274272" y="3554342"/>
              <a:ext cx="827700" cy="828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61%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65" name="Google Shape;2301;p42">
              <a:extLst>
                <a:ext uri="{FF2B5EF4-FFF2-40B4-BE49-F238E27FC236}">
                  <a16:creationId xmlns:a16="http://schemas.microsoft.com/office/drawing/2014/main" id="{72E52134-27A0-4026-CDD2-573C94FEE634}"/>
                </a:ext>
              </a:extLst>
            </p:cNvPr>
            <p:cNvSpPr/>
            <p:nvPr/>
          </p:nvSpPr>
          <p:spPr>
            <a:xfrm>
              <a:off x="5205230" y="3194931"/>
              <a:ext cx="965783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accent5">
                      <a:lumMod val="50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Zamalek</a:t>
              </a:r>
              <a:endParaRPr sz="1800" dirty="0">
                <a:solidFill>
                  <a:schemeClr val="accent5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8266" name="Google Shape;2302;p42">
              <a:extLst>
                <a:ext uri="{FF2B5EF4-FFF2-40B4-BE49-F238E27FC236}">
                  <a16:creationId xmlns:a16="http://schemas.microsoft.com/office/drawing/2014/main" id="{E4A2FFC1-6555-69B5-52BC-ECF6E22DA003}"/>
                </a:ext>
              </a:extLst>
            </p:cNvPr>
            <p:cNvCxnSpPr/>
            <p:nvPr/>
          </p:nvCxnSpPr>
          <p:spPr>
            <a:xfrm>
              <a:off x="4757621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8267" name="Google Shape;2303;p42">
              <a:extLst>
                <a:ext uri="{FF2B5EF4-FFF2-40B4-BE49-F238E27FC236}">
                  <a16:creationId xmlns:a16="http://schemas.microsoft.com/office/drawing/2014/main" id="{D8F5B0CA-A395-BE20-A93E-BAF93B47F131}"/>
                </a:ext>
              </a:extLst>
            </p:cNvPr>
            <p:cNvGrpSpPr/>
            <p:nvPr/>
          </p:nvGrpSpPr>
          <p:grpSpPr>
            <a:xfrm>
              <a:off x="5706835" y="4553753"/>
              <a:ext cx="324775" cy="324775"/>
              <a:chOff x="6940340" y="3747998"/>
              <a:chExt cx="324775" cy="324775"/>
            </a:xfrm>
          </p:grpSpPr>
          <p:sp>
            <p:nvSpPr>
              <p:cNvPr id="8268" name="Google Shape;2304;p42">
                <a:extLst>
                  <a:ext uri="{FF2B5EF4-FFF2-40B4-BE49-F238E27FC236}">
                    <a16:creationId xmlns:a16="http://schemas.microsoft.com/office/drawing/2014/main" id="{A40AF0E1-315B-2E5F-963C-BFC0F9D058B3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2305;p42">
                <a:extLst>
                  <a:ext uri="{FF2B5EF4-FFF2-40B4-BE49-F238E27FC236}">
                    <a16:creationId xmlns:a16="http://schemas.microsoft.com/office/drawing/2014/main" id="{2AB4C8A7-3CA4-F435-2929-601CCC87A08B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2306;p42">
                <a:extLst>
                  <a:ext uri="{FF2B5EF4-FFF2-40B4-BE49-F238E27FC236}">
                    <a16:creationId xmlns:a16="http://schemas.microsoft.com/office/drawing/2014/main" id="{2C08F735-42D5-6824-09EB-FEADA6755F51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2307;p42">
                <a:extLst>
                  <a:ext uri="{FF2B5EF4-FFF2-40B4-BE49-F238E27FC236}">
                    <a16:creationId xmlns:a16="http://schemas.microsoft.com/office/drawing/2014/main" id="{0D66BC63-4931-AAC8-7416-058A0F517C1F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2308;p42">
                <a:extLst>
                  <a:ext uri="{FF2B5EF4-FFF2-40B4-BE49-F238E27FC236}">
                    <a16:creationId xmlns:a16="http://schemas.microsoft.com/office/drawing/2014/main" id="{E0BED77F-7A33-BA6E-DA54-F2675AD2DAB2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2309;p42">
                <a:extLst>
                  <a:ext uri="{FF2B5EF4-FFF2-40B4-BE49-F238E27FC236}">
                    <a16:creationId xmlns:a16="http://schemas.microsoft.com/office/drawing/2014/main" id="{8317F202-5A17-A6E1-3EF3-6E93DB34F84D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2310;p42">
                <a:extLst>
                  <a:ext uri="{FF2B5EF4-FFF2-40B4-BE49-F238E27FC236}">
                    <a16:creationId xmlns:a16="http://schemas.microsoft.com/office/drawing/2014/main" id="{7EE3CA21-31E0-1692-208D-71858B8BC524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2311;p42">
                <a:extLst>
                  <a:ext uri="{FF2B5EF4-FFF2-40B4-BE49-F238E27FC236}">
                    <a16:creationId xmlns:a16="http://schemas.microsoft.com/office/drawing/2014/main" id="{9438E8E0-9E5F-6595-96FE-DFFDE4A44DA0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2312;p42">
                <a:extLst>
                  <a:ext uri="{FF2B5EF4-FFF2-40B4-BE49-F238E27FC236}">
                    <a16:creationId xmlns:a16="http://schemas.microsoft.com/office/drawing/2014/main" id="{65838453-0259-6F53-B67E-999FBD425264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2313;p42">
                <a:extLst>
                  <a:ext uri="{FF2B5EF4-FFF2-40B4-BE49-F238E27FC236}">
                    <a16:creationId xmlns:a16="http://schemas.microsoft.com/office/drawing/2014/main" id="{BA6D43EB-4B79-2544-0A98-2FB34C4534B2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2314;p42">
                <a:extLst>
                  <a:ext uri="{FF2B5EF4-FFF2-40B4-BE49-F238E27FC236}">
                    <a16:creationId xmlns:a16="http://schemas.microsoft.com/office/drawing/2014/main" id="{8382C6DD-320F-5668-DB17-CD60770D2D15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2315;p42">
                <a:extLst>
                  <a:ext uri="{FF2B5EF4-FFF2-40B4-BE49-F238E27FC236}">
                    <a16:creationId xmlns:a16="http://schemas.microsoft.com/office/drawing/2014/main" id="{6E3C1D7F-7BE4-0FFE-FB90-98E673D72C0A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2316;p42">
                <a:extLst>
                  <a:ext uri="{FF2B5EF4-FFF2-40B4-BE49-F238E27FC236}">
                    <a16:creationId xmlns:a16="http://schemas.microsoft.com/office/drawing/2014/main" id="{41728C68-6887-53D0-A38C-011E1532F539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81" name="Group 8280">
            <a:extLst>
              <a:ext uri="{FF2B5EF4-FFF2-40B4-BE49-F238E27FC236}">
                <a16:creationId xmlns:a16="http://schemas.microsoft.com/office/drawing/2014/main" id="{CDFA51D0-3FD0-9BBE-11FA-9013C93AAB7E}"/>
              </a:ext>
            </a:extLst>
          </p:cNvPr>
          <p:cNvGrpSpPr/>
          <p:nvPr/>
        </p:nvGrpSpPr>
        <p:grpSpPr>
          <a:xfrm>
            <a:off x="2431154" y="6543538"/>
            <a:ext cx="1981200" cy="1683597"/>
            <a:chOff x="2431154" y="3194931"/>
            <a:chExt cx="1981200" cy="1683597"/>
          </a:xfrm>
        </p:grpSpPr>
        <p:sp>
          <p:nvSpPr>
            <p:cNvPr id="8282" name="Google Shape;2317;p42">
              <a:extLst>
                <a:ext uri="{FF2B5EF4-FFF2-40B4-BE49-F238E27FC236}">
                  <a16:creationId xmlns:a16="http://schemas.microsoft.com/office/drawing/2014/main" id="{126BE0B2-4530-249F-5A9E-A93AA3907B7B}"/>
                </a:ext>
              </a:extLst>
            </p:cNvPr>
            <p:cNvSpPr/>
            <p:nvPr/>
          </p:nvSpPr>
          <p:spPr>
            <a:xfrm>
              <a:off x="2947805" y="3554342"/>
              <a:ext cx="8277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72%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83" name="Google Shape;2301;p42">
              <a:extLst>
                <a:ext uri="{FF2B5EF4-FFF2-40B4-BE49-F238E27FC236}">
                  <a16:creationId xmlns:a16="http://schemas.microsoft.com/office/drawing/2014/main" id="{B1608E55-A5E2-265B-04DD-59DC66CC98D8}"/>
                </a:ext>
              </a:extLst>
            </p:cNvPr>
            <p:cNvSpPr/>
            <p:nvPr/>
          </p:nvSpPr>
          <p:spPr>
            <a:xfrm>
              <a:off x="2878763" y="3194931"/>
              <a:ext cx="965783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accen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Al Ahly</a:t>
              </a:r>
              <a:endParaRPr sz="18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8284" name="Google Shape;2302;p42">
              <a:extLst>
                <a:ext uri="{FF2B5EF4-FFF2-40B4-BE49-F238E27FC236}">
                  <a16:creationId xmlns:a16="http://schemas.microsoft.com/office/drawing/2014/main" id="{BE4F2035-59F3-CE2C-ED73-E5873E74059E}"/>
                </a:ext>
              </a:extLst>
            </p:cNvPr>
            <p:cNvCxnSpPr/>
            <p:nvPr/>
          </p:nvCxnSpPr>
          <p:spPr>
            <a:xfrm>
              <a:off x="2431154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8285" name="Google Shape;2303;p42">
              <a:extLst>
                <a:ext uri="{FF2B5EF4-FFF2-40B4-BE49-F238E27FC236}">
                  <a16:creationId xmlns:a16="http://schemas.microsoft.com/office/drawing/2014/main" id="{F75832A6-815A-DE5A-4BE1-8C293B6B37C4}"/>
                </a:ext>
              </a:extLst>
            </p:cNvPr>
            <p:cNvGrpSpPr/>
            <p:nvPr/>
          </p:nvGrpSpPr>
          <p:grpSpPr>
            <a:xfrm>
              <a:off x="3549056" y="4553753"/>
              <a:ext cx="324775" cy="324775"/>
              <a:chOff x="6940340" y="3747998"/>
              <a:chExt cx="324775" cy="324775"/>
            </a:xfrm>
          </p:grpSpPr>
          <p:sp>
            <p:nvSpPr>
              <p:cNvPr id="8286" name="Google Shape;2304;p42">
                <a:extLst>
                  <a:ext uri="{FF2B5EF4-FFF2-40B4-BE49-F238E27FC236}">
                    <a16:creationId xmlns:a16="http://schemas.microsoft.com/office/drawing/2014/main" id="{E9713DF5-4DE5-2E26-8148-5B028CF9D8E8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2305;p42">
                <a:extLst>
                  <a:ext uri="{FF2B5EF4-FFF2-40B4-BE49-F238E27FC236}">
                    <a16:creationId xmlns:a16="http://schemas.microsoft.com/office/drawing/2014/main" id="{8B4845CF-7466-5505-13AE-69485806F590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2306;p42">
                <a:extLst>
                  <a:ext uri="{FF2B5EF4-FFF2-40B4-BE49-F238E27FC236}">
                    <a16:creationId xmlns:a16="http://schemas.microsoft.com/office/drawing/2014/main" id="{3C8854B4-809E-74F0-50CF-FE280CAC6DFD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2307;p42">
                <a:extLst>
                  <a:ext uri="{FF2B5EF4-FFF2-40B4-BE49-F238E27FC236}">
                    <a16:creationId xmlns:a16="http://schemas.microsoft.com/office/drawing/2014/main" id="{D0FF1346-181D-C2AE-547D-441FB20E5A9A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2308;p42">
                <a:extLst>
                  <a:ext uri="{FF2B5EF4-FFF2-40B4-BE49-F238E27FC236}">
                    <a16:creationId xmlns:a16="http://schemas.microsoft.com/office/drawing/2014/main" id="{955CB286-6C0A-9E22-20EB-FF9284F16692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1" name="Google Shape;2309;p42">
                <a:extLst>
                  <a:ext uri="{FF2B5EF4-FFF2-40B4-BE49-F238E27FC236}">
                    <a16:creationId xmlns:a16="http://schemas.microsoft.com/office/drawing/2014/main" id="{1E1C2BD6-BF04-C13D-30FC-DAE78C04DD00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2310;p42">
                <a:extLst>
                  <a:ext uri="{FF2B5EF4-FFF2-40B4-BE49-F238E27FC236}">
                    <a16:creationId xmlns:a16="http://schemas.microsoft.com/office/drawing/2014/main" id="{3E6A42FA-703A-BA86-1723-12C4DFD483D6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2311;p42">
                <a:extLst>
                  <a:ext uri="{FF2B5EF4-FFF2-40B4-BE49-F238E27FC236}">
                    <a16:creationId xmlns:a16="http://schemas.microsoft.com/office/drawing/2014/main" id="{E679886B-ED67-D935-A9EF-70D516E7394B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2312;p42">
                <a:extLst>
                  <a:ext uri="{FF2B5EF4-FFF2-40B4-BE49-F238E27FC236}">
                    <a16:creationId xmlns:a16="http://schemas.microsoft.com/office/drawing/2014/main" id="{D8DB56B9-0629-033C-0022-9B19847D27DF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2313;p42">
                <a:extLst>
                  <a:ext uri="{FF2B5EF4-FFF2-40B4-BE49-F238E27FC236}">
                    <a16:creationId xmlns:a16="http://schemas.microsoft.com/office/drawing/2014/main" id="{3D57B584-77B2-C18D-43AB-0AA0D36F8387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2314;p42">
                <a:extLst>
                  <a:ext uri="{FF2B5EF4-FFF2-40B4-BE49-F238E27FC236}">
                    <a16:creationId xmlns:a16="http://schemas.microsoft.com/office/drawing/2014/main" id="{604DAA54-454A-BDD6-8803-02F7662C6E65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2315;p42">
                <a:extLst>
                  <a:ext uri="{FF2B5EF4-FFF2-40B4-BE49-F238E27FC236}">
                    <a16:creationId xmlns:a16="http://schemas.microsoft.com/office/drawing/2014/main" id="{7C306EA4-B7A5-CDBA-9515-0B1D3A7ED63A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2316;p42">
                <a:extLst>
                  <a:ext uri="{FF2B5EF4-FFF2-40B4-BE49-F238E27FC236}">
                    <a16:creationId xmlns:a16="http://schemas.microsoft.com/office/drawing/2014/main" id="{F0A781EE-4A67-AA36-47E1-3F9CCEC7F590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10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447BAC28-3ED6-EA28-2D40-1597BA52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2B9A0AFF-5173-7A13-F9F7-9DC71CD6E626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5721B58A-9C18-F59B-AFA8-D22358C40F0D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A970FD70-69FF-FC33-F85E-1EEC14C7352A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ADD6D23C-BA87-3F35-BD71-127F83617C8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B7E456C6-8C65-ECAE-E107-E768EE2F8EB8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AD681A1E-84E6-D95D-2896-4DEABD9721E6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0489B-809F-60A9-E7CE-98183AAA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01405" y="1243175"/>
            <a:ext cx="6008034" cy="1547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253A6D-1E6B-C6B7-F7B1-53F235857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24" y="2963736"/>
            <a:ext cx="6887536" cy="1914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6BF88-BBB5-DABA-4049-DE8FF7921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7" y="908472"/>
            <a:ext cx="6478994" cy="2056445"/>
          </a:xfrm>
          <a:prstGeom prst="rect">
            <a:avLst/>
          </a:prstGeom>
        </p:spPr>
      </p:pic>
      <p:grpSp>
        <p:nvGrpSpPr>
          <p:cNvPr id="8280" name="Group 8279">
            <a:extLst>
              <a:ext uri="{FF2B5EF4-FFF2-40B4-BE49-F238E27FC236}">
                <a16:creationId xmlns:a16="http://schemas.microsoft.com/office/drawing/2014/main" id="{1590293B-5099-1F70-684F-F1ECE1C425B7}"/>
              </a:ext>
            </a:extLst>
          </p:cNvPr>
          <p:cNvGrpSpPr/>
          <p:nvPr/>
        </p:nvGrpSpPr>
        <p:grpSpPr>
          <a:xfrm>
            <a:off x="104687" y="3194931"/>
            <a:ext cx="1981200" cy="1683597"/>
            <a:chOff x="104687" y="3194931"/>
            <a:chExt cx="1981200" cy="1683597"/>
          </a:xfrm>
        </p:grpSpPr>
        <p:sp>
          <p:nvSpPr>
            <p:cNvPr id="12" name="Google Shape;2317;p42">
              <a:extLst>
                <a:ext uri="{FF2B5EF4-FFF2-40B4-BE49-F238E27FC236}">
                  <a16:creationId xmlns:a16="http://schemas.microsoft.com/office/drawing/2014/main" id="{75692340-5BC4-1E8C-64A8-7175E0245A7F}"/>
                </a:ext>
              </a:extLst>
            </p:cNvPr>
            <p:cNvSpPr/>
            <p:nvPr/>
          </p:nvSpPr>
          <p:spPr>
            <a:xfrm>
              <a:off x="621338" y="3554342"/>
              <a:ext cx="827700" cy="82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43%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" name="Google Shape;2301;p42">
              <a:extLst>
                <a:ext uri="{FF2B5EF4-FFF2-40B4-BE49-F238E27FC236}">
                  <a16:creationId xmlns:a16="http://schemas.microsoft.com/office/drawing/2014/main" id="{3A5158D7-C5B7-142C-6D73-565402F2440C}"/>
                </a:ext>
              </a:extLst>
            </p:cNvPr>
            <p:cNvSpPr/>
            <p:nvPr/>
          </p:nvSpPr>
          <p:spPr>
            <a:xfrm>
              <a:off x="385089" y="3194931"/>
              <a:ext cx="1300198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dk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El Esmaily</a:t>
              </a:r>
              <a:endParaRPr sz="1800" dirty="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14" name="Google Shape;2302;p42">
              <a:extLst>
                <a:ext uri="{FF2B5EF4-FFF2-40B4-BE49-F238E27FC236}">
                  <a16:creationId xmlns:a16="http://schemas.microsoft.com/office/drawing/2014/main" id="{0DCF17E7-2C70-E1C7-E697-3DBA3D04AC84}"/>
                </a:ext>
              </a:extLst>
            </p:cNvPr>
            <p:cNvCxnSpPr/>
            <p:nvPr/>
          </p:nvCxnSpPr>
          <p:spPr>
            <a:xfrm>
              <a:off x="104687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15" name="Google Shape;2303;p42">
              <a:extLst>
                <a:ext uri="{FF2B5EF4-FFF2-40B4-BE49-F238E27FC236}">
                  <a16:creationId xmlns:a16="http://schemas.microsoft.com/office/drawing/2014/main" id="{CE0DC03E-D44B-F5AB-0021-2C08A5B97FA6}"/>
                </a:ext>
              </a:extLst>
            </p:cNvPr>
            <p:cNvGrpSpPr/>
            <p:nvPr/>
          </p:nvGrpSpPr>
          <p:grpSpPr>
            <a:xfrm>
              <a:off x="710414" y="4553753"/>
              <a:ext cx="324775" cy="324775"/>
              <a:chOff x="6940340" y="3747998"/>
              <a:chExt cx="324775" cy="324775"/>
            </a:xfrm>
          </p:grpSpPr>
          <p:sp>
            <p:nvSpPr>
              <p:cNvPr id="16" name="Google Shape;2304;p42">
                <a:extLst>
                  <a:ext uri="{FF2B5EF4-FFF2-40B4-BE49-F238E27FC236}">
                    <a16:creationId xmlns:a16="http://schemas.microsoft.com/office/drawing/2014/main" id="{486B19CF-59B1-FFF7-E9DB-507B8919B177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305;p42">
                <a:extLst>
                  <a:ext uri="{FF2B5EF4-FFF2-40B4-BE49-F238E27FC236}">
                    <a16:creationId xmlns:a16="http://schemas.microsoft.com/office/drawing/2014/main" id="{7736CD89-9DFB-1CD8-D003-4986E79D709C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306;p42">
                <a:extLst>
                  <a:ext uri="{FF2B5EF4-FFF2-40B4-BE49-F238E27FC236}">
                    <a16:creationId xmlns:a16="http://schemas.microsoft.com/office/drawing/2014/main" id="{35BB9792-2D43-9CB6-4D8F-F28397446273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07;p42">
                <a:extLst>
                  <a:ext uri="{FF2B5EF4-FFF2-40B4-BE49-F238E27FC236}">
                    <a16:creationId xmlns:a16="http://schemas.microsoft.com/office/drawing/2014/main" id="{C006E3A6-E9E2-84DF-1A2D-C63A096AF97A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308;p42">
                <a:extLst>
                  <a:ext uri="{FF2B5EF4-FFF2-40B4-BE49-F238E27FC236}">
                    <a16:creationId xmlns:a16="http://schemas.microsoft.com/office/drawing/2014/main" id="{92078E84-D781-A7D3-DBF8-FC356734A5B5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309;p42">
                <a:extLst>
                  <a:ext uri="{FF2B5EF4-FFF2-40B4-BE49-F238E27FC236}">
                    <a16:creationId xmlns:a16="http://schemas.microsoft.com/office/drawing/2014/main" id="{6FAAFA55-426A-FC08-33CD-D984B71D947A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310;p42">
                <a:extLst>
                  <a:ext uri="{FF2B5EF4-FFF2-40B4-BE49-F238E27FC236}">
                    <a16:creationId xmlns:a16="http://schemas.microsoft.com/office/drawing/2014/main" id="{1E8BF717-B256-50CE-3298-EBD1DCB0E689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11;p42">
                <a:extLst>
                  <a:ext uri="{FF2B5EF4-FFF2-40B4-BE49-F238E27FC236}">
                    <a16:creationId xmlns:a16="http://schemas.microsoft.com/office/drawing/2014/main" id="{493C36D7-F1AF-D7F9-B7F2-91959D231DBD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312;p42">
                <a:extLst>
                  <a:ext uri="{FF2B5EF4-FFF2-40B4-BE49-F238E27FC236}">
                    <a16:creationId xmlns:a16="http://schemas.microsoft.com/office/drawing/2014/main" id="{906E529A-A7E4-D157-1DD5-E99A8155CF81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313;p42">
                <a:extLst>
                  <a:ext uri="{FF2B5EF4-FFF2-40B4-BE49-F238E27FC236}">
                    <a16:creationId xmlns:a16="http://schemas.microsoft.com/office/drawing/2014/main" id="{BB364ABB-E3AC-2972-9F6A-54E9314D435F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314;p42">
                <a:extLst>
                  <a:ext uri="{FF2B5EF4-FFF2-40B4-BE49-F238E27FC236}">
                    <a16:creationId xmlns:a16="http://schemas.microsoft.com/office/drawing/2014/main" id="{19155384-B968-E2AB-CBF2-67F1C304C96F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315;p42">
                <a:extLst>
                  <a:ext uri="{FF2B5EF4-FFF2-40B4-BE49-F238E27FC236}">
                    <a16:creationId xmlns:a16="http://schemas.microsoft.com/office/drawing/2014/main" id="{B20C5CC6-19C5-F510-2886-34EF3411F85C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316;p42">
                <a:extLst>
                  <a:ext uri="{FF2B5EF4-FFF2-40B4-BE49-F238E27FC236}">
                    <a16:creationId xmlns:a16="http://schemas.microsoft.com/office/drawing/2014/main" id="{2339CB16-3D06-354E-E5BA-70EBDC31C39B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01" name="Group 8300">
            <a:extLst>
              <a:ext uri="{FF2B5EF4-FFF2-40B4-BE49-F238E27FC236}">
                <a16:creationId xmlns:a16="http://schemas.microsoft.com/office/drawing/2014/main" id="{7D3DC8C0-A889-DE43-9F74-3FE352F4254D}"/>
              </a:ext>
            </a:extLst>
          </p:cNvPr>
          <p:cNvGrpSpPr/>
          <p:nvPr/>
        </p:nvGrpSpPr>
        <p:grpSpPr>
          <a:xfrm>
            <a:off x="7084088" y="3194931"/>
            <a:ext cx="1981200" cy="1683597"/>
            <a:chOff x="7084088" y="3194931"/>
            <a:chExt cx="1981200" cy="1683597"/>
          </a:xfrm>
        </p:grpSpPr>
        <p:sp>
          <p:nvSpPr>
            <p:cNvPr id="8226" name="Google Shape;2317;p42">
              <a:extLst>
                <a:ext uri="{FF2B5EF4-FFF2-40B4-BE49-F238E27FC236}">
                  <a16:creationId xmlns:a16="http://schemas.microsoft.com/office/drawing/2014/main" id="{98E64A85-DC06-8C17-C666-56A48265BC23}"/>
                </a:ext>
              </a:extLst>
            </p:cNvPr>
            <p:cNvSpPr/>
            <p:nvPr/>
          </p:nvSpPr>
          <p:spPr>
            <a:xfrm>
              <a:off x="7600739" y="3554342"/>
              <a:ext cx="827700" cy="82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58%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27" name="Google Shape;2301;p42">
              <a:extLst>
                <a:ext uri="{FF2B5EF4-FFF2-40B4-BE49-F238E27FC236}">
                  <a16:creationId xmlns:a16="http://schemas.microsoft.com/office/drawing/2014/main" id="{AFAB17BB-E3CE-4C5E-3E9A-4942A7C9B573}"/>
                </a:ext>
              </a:extLst>
            </p:cNvPr>
            <p:cNvSpPr/>
            <p:nvPr/>
          </p:nvSpPr>
          <p:spPr>
            <a:xfrm>
              <a:off x="7463611" y="3194931"/>
              <a:ext cx="1101956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rgbClr val="00B0F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Pyramids</a:t>
              </a:r>
              <a:endParaRPr sz="1800" dirty="0">
                <a:solidFill>
                  <a:srgbClr val="00B0F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8228" name="Google Shape;2302;p42">
              <a:extLst>
                <a:ext uri="{FF2B5EF4-FFF2-40B4-BE49-F238E27FC236}">
                  <a16:creationId xmlns:a16="http://schemas.microsoft.com/office/drawing/2014/main" id="{C140CC97-42D1-FCD1-F5F2-AB9D29501508}"/>
                </a:ext>
              </a:extLst>
            </p:cNvPr>
            <p:cNvCxnSpPr/>
            <p:nvPr/>
          </p:nvCxnSpPr>
          <p:spPr>
            <a:xfrm>
              <a:off x="7084088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rgbClr val="00B0F0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8229" name="Google Shape;2303;p42">
              <a:extLst>
                <a:ext uri="{FF2B5EF4-FFF2-40B4-BE49-F238E27FC236}">
                  <a16:creationId xmlns:a16="http://schemas.microsoft.com/office/drawing/2014/main" id="{0A463DAB-DC4A-7561-202D-62BB2C35C347}"/>
                </a:ext>
              </a:extLst>
            </p:cNvPr>
            <p:cNvGrpSpPr/>
            <p:nvPr/>
          </p:nvGrpSpPr>
          <p:grpSpPr>
            <a:xfrm>
              <a:off x="8053120" y="4553753"/>
              <a:ext cx="324775" cy="324775"/>
              <a:chOff x="6940340" y="3747998"/>
              <a:chExt cx="324775" cy="324775"/>
            </a:xfrm>
          </p:grpSpPr>
          <p:sp>
            <p:nvSpPr>
              <p:cNvPr id="8230" name="Google Shape;2304;p42">
                <a:extLst>
                  <a:ext uri="{FF2B5EF4-FFF2-40B4-BE49-F238E27FC236}">
                    <a16:creationId xmlns:a16="http://schemas.microsoft.com/office/drawing/2014/main" id="{1F0989D0-B673-9513-A375-5505DF03844B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2305;p42">
                <a:extLst>
                  <a:ext uri="{FF2B5EF4-FFF2-40B4-BE49-F238E27FC236}">
                    <a16:creationId xmlns:a16="http://schemas.microsoft.com/office/drawing/2014/main" id="{29CC08EE-F296-C192-B1D8-61B6B06FEFE6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2306;p42">
                <a:extLst>
                  <a:ext uri="{FF2B5EF4-FFF2-40B4-BE49-F238E27FC236}">
                    <a16:creationId xmlns:a16="http://schemas.microsoft.com/office/drawing/2014/main" id="{26C26B41-2BD5-E32A-2794-C698A6916519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2307;p42">
                <a:extLst>
                  <a:ext uri="{FF2B5EF4-FFF2-40B4-BE49-F238E27FC236}">
                    <a16:creationId xmlns:a16="http://schemas.microsoft.com/office/drawing/2014/main" id="{B015215A-9668-E313-641F-D7A7AC765C85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2308;p42">
                <a:extLst>
                  <a:ext uri="{FF2B5EF4-FFF2-40B4-BE49-F238E27FC236}">
                    <a16:creationId xmlns:a16="http://schemas.microsoft.com/office/drawing/2014/main" id="{02594300-150F-B80B-EB7C-22233CA461A1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2309;p42">
                <a:extLst>
                  <a:ext uri="{FF2B5EF4-FFF2-40B4-BE49-F238E27FC236}">
                    <a16:creationId xmlns:a16="http://schemas.microsoft.com/office/drawing/2014/main" id="{F13C85B4-2165-8717-0389-BCCF35BF03F2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2310;p42">
                <a:extLst>
                  <a:ext uri="{FF2B5EF4-FFF2-40B4-BE49-F238E27FC236}">
                    <a16:creationId xmlns:a16="http://schemas.microsoft.com/office/drawing/2014/main" id="{C10C6B03-E4B6-26DB-19CD-872F13926B21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2311;p42">
                <a:extLst>
                  <a:ext uri="{FF2B5EF4-FFF2-40B4-BE49-F238E27FC236}">
                    <a16:creationId xmlns:a16="http://schemas.microsoft.com/office/drawing/2014/main" id="{B58C1409-25D1-5BB4-51A8-8CCEE622B603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2312;p42">
                <a:extLst>
                  <a:ext uri="{FF2B5EF4-FFF2-40B4-BE49-F238E27FC236}">
                    <a16:creationId xmlns:a16="http://schemas.microsoft.com/office/drawing/2014/main" id="{0035F576-2326-FFA8-E3D8-0132682FD681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2313;p42">
                <a:extLst>
                  <a:ext uri="{FF2B5EF4-FFF2-40B4-BE49-F238E27FC236}">
                    <a16:creationId xmlns:a16="http://schemas.microsoft.com/office/drawing/2014/main" id="{39C1DACA-4F70-44D5-65A1-F2E303D5BA9B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2314;p42">
                <a:extLst>
                  <a:ext uri="{FF2B5EF4-FFF2-40B4-BE49-F238E27FC236}">
                    <a16:creationId xmlns:a16="http://schemas.microsoft.com/office/drawing/2014/main" id="{91E31197-86B3-011B-F7D5-F56A10BB3C66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2315;p42">
                <a:extLst>
                  <a:ext uri="{FF2B5EF4-FFF2-40B4-BE49-F238E27FC236}">
                    <a16:creationId xmlns:a16="http://schemas.microsoft.com/office/drawing/2014/main" id="{36A48483-CA4A-B920-3DD9-52722C3E9029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2316;p42">
                <a:extLst>
                  <a:ext uri="{FF2B5EF4-FFF2-40B4-BE49-F238E27FC236}">
                    <a16:creationId xmlns:a16="http://schemas.microsoft.com/office/drawing/2014/main" id="{EC3F3E96-B8AB-359D-0C78-48975A8DAF69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300" name="Group 8299">
            <a:extLst>
              <a:ext uri="{FF2B5EF4-FFF2-40B4-BE49-F238E27FC236}">
                <a16:creationId xmlns:a16="http://schemas.microsoft.com/office/drawing/2014/main" id="{3513EA01-F6F7-8532-9423-56A64593F2B2}"/>
              </a:ext>
            </a:extLst>
          </p:cNvPr>
          <p:cNvGrpSpPr/>
          <p:nvPr/>
        </p:nvGrpSpPr>
        <p:grpSpPr>
          <a:xfrm>
            <a:off x="4757621" y="3194931"/>
            <a:ext cx="1981200" cy="1683597"/>
            <a:chOff x="4757621" y="3194931"/>
            <a:chExt cx="1981200" cy="1683597"/>
          </a:xfrm>
        </p:grpSpPr>
        <p:sp>
          <p:nvSpPr>
            <p:cNvPr id="8243" name="Google Shape;2317;p42">
              <a:extLst>
                <a:ext uri="{FF2B5EF4-FFF2-40B4-BE49-F238E27FC236}">
                  <a16:creationId xmlns:a16="http://schemas.microsoft.com/office/drawing/2014/main" id="{DA3AEBB6-2F06-B2F1-08DD-BAE9344F6CCC}"/>
                </a:ext>
              </a:extLst>
            </p:cNvPr>
            <p:cNvSpPr/>
            <p:nvPr/>
          </p:nvSpPr>
          <p:spPr>
            <a:xfrm>
              <a:off x="5274272" y="3554342"/>
              <a:ext cx="827700" cy="828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61%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44" name="Google Shape;2301;p42">
              <a:extLst>
                <a:ext uri="{FF2B5EF4-FFF2-40B4-BE49-F238E27FC236}">
                  <a16:creationId xmlns:a16="http://schemas.microsoft.com/office/drawing/2014/main" id="{FB6843E1-4B15-42F9-717D-E8A6B218352B}"/>
                </a:ext>
              </a:extLst>
            </p:cNvPr>
            <p:cNvSpPr/>
            <p:nvPr/>
          </p:nvSpPr>
          <p:spPr>
            <a:xfrm>
              <a:off x="5205230" y="3194931"/>
              <a:ext cx="965783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accent5">
                      <a:lumMod val="50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Zamalek</a:t>
              </a:r>
              <a:endParaRPr sz="1800" dirty="0">
                <a:solidFill>
                  <a:schemeClr val="accent5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8245" name="Google Shape;2302;p42">
              <a:extLst>
                <a:ext uri="{FF2B5EF4-FFF2-40B4-BE49-F238E27FC236}">
                  <a16:creationId xmlns:a16="http://schemas.microsoft.com/office/drawing/2014/main" id="{92C33A53-E2FA-3C9D-5F59-6A0BD4E17FAE}"/>
                </a:ext>
              </a:extLst>
            </p:cNvPr>
            <p:cNvCxnSpPr/>
            <p:nvPr/>
          </p:nvCxnSpPr>
          <p:spPr>
            <a:xfrm>
              <a:off x="4757621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8246" name="Google Shape;2303;p42">
              <a:extLst>
                <a:ext uri="{FF2B5EF4-FFF2-40B4-BE49-F238E27FC236}">
                  <a16:creationId xmlns:a16="http://schemas.microsoft.com/office/drawing/2014/main" id="{7CF0C7FE-0F4F-6962-6333-F1B3CA07F81A}"/>
                </a:ext>
              </a:extLst>
            </p:cNvPr>
            <p:cNvGrpSpPr/>
            <p:nvPr/>
          </p:nvGrpSpPr>
          <p:grpSpPr>
            <a:xfrm>
              <a:off x="5706835" y="4553753"/>
              <a:ext cx="324775" cy="324775"/>
              <a:chOff x="6940340" y="3747998"/>
              <a:chExt cx="324775" cy="324775"/>
            </a:xfrm>
          </p:grpSpPr>
          <p:sp>
            <p:nvSpPr>
              <p:cNvPr id="8247" name="Google Shape;2304;p42">
                <a:extLst>
                  <a:ext uri="{FF2B5EF4-FFF2-40B4-BE49-F238E27FC236}">
                    <a16:creationId xmlns:a16="http://schemas.microsoft.com/office/drawing/2014/main" id="{FAEA7608-E193-C45A-0C95-409803B4205E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2305;p42">
                <a:extLst>
                  <a:ext uri="{FF2B5EF4-FFF2-40B4-BE49-F238E27FC236}">
                    <a16:creationId xmlns:a16="http://schemas.microsoft.com/office/drawing/2014/main" id="{C33CA6C4-E3E5-DFE0-4A2D-35F81BB86838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2306;p42">
                <a:extLst>
                  <a:ext uri="{FF2B5EF4-FFF2-40B4-BE49-F238E27FC236}">
                    <a16:creationId xmlns:a16="http://schemas.microsoft.com/office/drawing/2014/main" id="{54B64B3D-A567-085D-45A8-13A9DA4E72EF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2307;p42">
                <a:extLst>
                  <a:ext uri="{FF2B5EF4-FFF2-40B4-BE49-F238E27FC236}">
                    <a16:creationId xmlns:a16="http://schemas.microsoft.com/office/drawing/2014/main" id="{007B400D-9811-7FCD-1109-2C3AC244FFA3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2308;p42">
                <a:extLst>
                  <a:ext uri="{FF2B5EF4-FFF2-40B4-BE49-F238E27FC236}">
                    <a16:creationId xmlns:a16="http://schemas.microsoft.com/office/drawing/2014/main" id="{4FEBEBC4-5D8A-B178-5B38-A6D3D41DE8DD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2309;p42">
                <a:extLst>
                  <a:ext uri="{FF2B5EF4-FFF2-40B4-BE49-F238E27FC236}">
                    <a16:creationId xmlns:a16="http://schemas.microsoft.com/office/drawing/2014/main" id="{E94909F5-381F-10AA-8F54-A2CA4CBD2084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2310;p42">
                <a:extLst>
                  <a:ext uri="{FF2B5EF4-FFF2-40B4-BE49-F238E27FC236}">
                    <a16:creationId xmlns:a16="http://schemas.microsoft.com/office/drawing/2014/main" id="{59701604-1047-E8C2-CEB4-74F24C50A13C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2311;p42">
                <a:extLst>
                  <a:ext uri="{FF2B5EF4-FFF2-40B4-BE49-F238E27FC236}">
                    <a16:creationId xmlns:a16="http://schemas.microsoft.com/office/drawing/2014/main" id="{0B97878F-A890-FE92-4AF3-A76DC71EE083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2312;p42">
                <a:extLst>
                  <a:ext uri="{FF2B5EF4-FFF2-40B4-BE49-F238E27FC236}">
                    <a16:creationId xmlns:a16="http://schemas.microsoft.com/office/drawing/2014/main" id="{650BEE1D-5AAB-C738-85D7-8EFDC3DFC594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2313;p42">
                <a:extLst>
                  <a:ext uri="{FF2B5EF4-FFF2-40B4-BE49-F238E27FC236}">
                    <a16:creationId xmlns:a16="http://schemas.microsoft.com/office/drawing/2014/main" id="{BB0FEB2D-CE28-6CC5-33F8-C081B94BB695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2314;p42">
                <a:extLst>
                  <a:ext uri="{FF2B5EF4-FFF2-40B4-BE49-F238E27FC236}">
                    <a16:creationId xmlns:a16="http://schemas.microsoft.com/office/drawing/2014/main" id="{CD678952-BB6C-CE05-19E8-952656722083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2315;p42">
                <a:extLst>
                  <a:ext uri="{FF2B5EF4-FFF2-40B4-BE49-F238E27FC236}">
                    <a16:creationId xmlns:a16="http://schemas.microsoft.com/office/drawing/2014/main" id="{ECA80F94-32CB-07F2-7380-287C0665E2DA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2316;p42">
                <a:extLst>
                  <a:ext uri="{FF2B5EF4-FFF2-40B4-BE49-F238E27FC236}">
                    <a16:creationId xmlns:a16="http://schemas.microsoft.com/office/drawing/2014/main" id="{30CA697A-908E-36E8-D6E2-9EE46D57695F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99" name="Group 8298">
            <a:extLst>
              <a:ext uri="{FF2B5EF4-FFF2-40B4-BE49-F238E27FC236}">
                <a16:creationId xmlns:a16="http://schemas.microsoft.com/office/drawing/2014/main" id="{8E69152D-E835-7367-326F-7919ED4CCF46}"/>
              </a:ext>
            </a:extLst>
          </p:cNvPr>
          <p:cNvGrpSpPr/>
          <p:nvPr/>
        </p:nvGrpSpPr>
        <p:grpSpPr>
          <a:xfrm>
            <a:off x="2431154" y="3194931"/>
            <a:ext cx="1981200" cy="1683597"/>
            <a:chOff x="2431154" y="3194931"/>
            <a:chExt cx="1981200" cy="1683597"/>
          </a:xfrm>
        </p:grpSpPr>
        <p:sp>
          <p:nvSpPr>
            <p:cNvPr id="8260" name="Google Shape;2317;p42">
              <a:extLst>
                <a:ext uri="{FF2B5EF4-FFF2-40B4-BE49-F238E27FC236}">
                  <a16:creationId xmlns:a16="http://schemas.microsoft.com/office/drawing/2014/main" id="{05AFD957-AAE0-94DC-D4A1-E5F47F47F2CA}"/>
                </a:ext>
              </a:extLst>
            </p:cNvPr>
            <p:cNvSpPr/>
            <p:nvPr/>
          </p:nvSpPr>
          <p:spPr>
            <a:xfrm>
              <a:off x="2947805" y="3554342"/>
              <a:ext cx="8277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72%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61" name="Google Shape;2301;p42">
              <a:extLst>
                <a:ext uri="{FF2B5EF4-FFF2-40B4-BE49-F238E27FC236}">
                  <a16:creationId xmlns:a16="http://schemas.microsoft.com/office/drawing/2014/main" id="{74C9FDDF-30EC-DB74-EA98-3124C65AE405}"/>
                </a:ext>
              </a:extLst>
            </p:cNvPr>
            <p:cNvSpPr/>
            <p:nvPr/>
          </p:nvSpPr>
          <p:spPr>
            <a:xfrm>
              <a:off x="2878763" y="3194931"/>
              <a:ext cx="965783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accen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Al Ahly</a:t>
              </a:r>
              <a:endParaRPr sz="18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8262" name="Google Shape;2302;p42">
              <a:extLst>
                <a:ext uri="{FF2B5EF4-FFF2-40B4-BE49-F238E27FC236}">
                  <a16:creationId xmlns:a16="http://schemas.microsoft.com/office/drawing/2014/main" id="{21FCDF0F-1EB8-6C2D-736A-99F9772E03EF}"/>
                </a:ext>
              </a:extLst>
            </p:cNvPr>
            <p:cNvCxnSpPr/>
            <p:nvPr/>
          </p:nvCxnSpPr>
          <p:spPr>
            <a:xfrm>
              <a:off x="2431154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8263" name="Google Shape;2303;p42">
              <a:extLst>
                <a:ext uri="{FF2B5EF4-FFF2-40B4-BE49-F238E27FC236}">
                  <a16:creationId xmlns:a16="http://schemas.microsoft.com/office/drawing/2014/main" id="{343F7F89-9843-9F2A-16CA-007647CBFA1B}"/>
                </a:ext>
              </a:extLst>
            </p:cNvPr>
            <p:cNvGrpSpPr/>
            <p:nvPr/>
          </p:nvGrpSpPr>
          <p:grpSpPr>
            <a:xfrm>
              <a:off x="3549056" y="4553753"/>
              <a:ext cx="324775" cy="324775"/>
              <a:chOff x="6940340" y="3747998"/>
              <a:chExt cx="324775" cy="324775"/>
            </a:xfrm>
          </p:grpSpPr>
          <p:sp>
            <p:nvSpPr>
              <p:cNvPr id="8264" name="Google Shape;2304;p42">
                <a:extLst>
                  <a:ext uri="{FF2B5EF4-FFF2-40B4-BE49-F238E27FC236}">
                    <a16:creationId xmlns:a16="http://schemas.microsoft.com/office/drawing/2014/main" id="{AC256F27-F3B7-84F5-C7DC-D5958E0C54DD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2305;p42">
                <a:extLst>
                  <a:ext uri="{FF2B5EF4-FFF2-40B4-BE49-F238E27FC236}">
                    <a16:creationId xmlns:a16="http://schemas.microsoft.com/office/drawing/2014/main" id="{085A697D-5767-A2C3-293D-69E8D9310E9E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2306;p42">
                <a:extLst>
                  <a:ext uri="{FF2B5EF4-FFF2-40B4-BE49-F238E27FC236}">
                    <a16:creationId xmlns:a16="http://schemas.microsoft.com/office/drawing/2014/main" id="{3D096C04-D787-DFBC-E7AF-B834535B6E72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2307;p42">
                <a:extLst>
                  <a:ext uri="{FF2B5EF4-FFF2-40B4-BE49-F238E27FC236}">
                    <a16:creationId xmlns:a16="http://schemas.microsoft.com/office/drawing/2014/main" id="{1C10A67B-1D2C-116F-4145-EA8464F0E6B0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2308;p42">
                <a:extLst>
                  <a:ext uri="{FF2B5EF4-FFF2-40B4-BE49-F238E27FC236}">
                    <a16:creationId xmlns:a16="http://schemas.microsoft.com/office/drawing/2014/main" id="{31EEA9F3-39FC-4AA7-F0F5-6363A8E450C3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2309;p42">
                <a:extLst>
                  <a:ext uri="{FF2B5EF4-FFF2-40B4-BE49-F238E27FC236}">
                    <a16:creationId xmlns:a16="http://schemas.microsoft.com/office/drawing/2014/main" id="{BFF18A4F-477C-C592-5597-E3BB3CAD7D29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2310;p42">
                <a:extLst>
                  <a:ext uri="{FF2B5EF4-FFF2-40B4-BE49-F238E27FC236}">
                    <a16:creationId xmlns:a16="http://schemas.microsoft.com/office/drawing/2014/main" id="{E68C9D19-91F3-7A83-D9B7-25D84CA0FE5B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2311;p42">
                <a:extLst>
                  <a:ext uri="{FF2B5EF4-FFF2-40B4-BE49-F238E27FC236}">
                    <a16:creationId xmlns:a16="http://schemas.microsoft.com/office/drawing/2014/main" id="{8D415B2C-FE34-6CE9-BDF2-01A343F1EEF5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2312;p42">
                <a:extLst>
                  <a:ext uri="{FF2B5EF4-FFF2-40B4-BE49-F238E27FC236}">
                    <a16:creationId xmlns:a16="http://schemas.microsoft.com/office/drawing/2014/main" id="{DD0DBB9F-1907-EDB9-B0A7-C62E7126933A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2313;p42">
                <a:extLst>
                  <a:ext uri="{FF2B5EF4-FFF2-40B4-BE49-F238E27FC236}">
                    <a16:creationId xmlns:a16="http://schemas.microsoft.com/office/drawing/2014/main" id="{C2EE9FCC-96A2-A22C-AA99-520274D0BF0C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2314;p42">
                <a:extLst>
                  <a:ext uri="{FF2B5EF4-FFF2-40B4-BE49-F238E27FC236}">
                    <a16:creationId xmlns:a16="http://schemas.microsoft.com/office/drawing/2014/main" id="{CCE3FF6A-E73B-60DE-2A1D-8E24D1239A81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2315;p42">
                <a:extLst>
                  <a:ext uri="{FF2B5EF4-FFF2-40B4-BE49-F238E27FC236}">
                    <a16:creationId xmlns:a16="http://schemas.microsoft.com/office/drawing/2014/main" id="{405D890E-7789-67F9-BDC7-1213131E5AE1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2316;p42">
                <a:extLst>
                  <a:ext uri="{FF2B5EF4-FFF2-40B4-BE49-F238E27FC236}">
                    <a16:creationId xmlns:a16="http://schemas.microsoft.com/office/drawing/2014/main" id="{06A3764D-162E-B9E5-87B2-A86C0E2000C6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02" name="Group 8301">
            <a:extLst>
              <a:ext uri="{FF2B5EF4-FFF2-40B4-BE49-F238E27FC236}">
                <a16:creationId xmlns:a16="http://schemas.microsoft.com/office/drawing/2014/main" id="{C1786816-1D28-6308-DB06-3E69E04690ED}"/>
              </a:ext>
            </a:extLst>
          </p:cNvPr>
          <p:cNvGrpSpPr/>
          <p:nvPr/>
        </p:nvGrpSpPr>
        <p:grpSpPr>
          <a:xfrm>
            <a:off x="7084088" y="1280139"/>
            <a:ext cx="1981200" cy="1683597"/>
            <a:chOff x="7084088" y="1280139"/>
            <a:chExt cx="1981200" cy="1683597"/>
          </a:xfrm>
        </p:grpSpPr>
        <p:sp>
          <p:nvSpPr>
            <p:cNvPr id="8282" name="Google Shape;2317;p42">
              <a:extLst>
                <a:ext uri="{FF2B5EF4-FFF2-40B4-BE49-F238E27FC236}">
                  <a16:creationId xmlns:a16="http://schemas.microsoft.com/office/drawing/2014/main" id="{E6D58D80-F926-776D-5250-7F080C06B123}"/>
                </a:ext>
              </a:extLst>
            </p:cNvPr>
            <p:cNvSpPr/>
            <p:nvPr/>
          </p:nvSpPr>
          <p:spPr>
            <a:xfrm>
              <a:off x="7600739" y="1639550"/>
              <a:ext cx="827700" cy="828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46%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83" name="Google Shape;2301;p42">
              <a:extLst>
                <a:ext uri="{FF2B5EF4-FFF2-40B4-BE49-F238E27FC236}">
                  <a16:creationId xmlns:a16="http://schemas.microsoft.com/office/drawing/2014/main" id="{4AA0B1BB-1300-4E80-3002-D42F64FC8220}"/>
                </a:ext>
              </a:extLst>
            </p:cNvPr>
            <p:cNvSpPr/>
            <p:nvPr/>
          </p:nvSpPr>
          <p:spPr>
            <a:xfrm>
              <a:off x="7463611" y="1280139"/>
              <a:ext cx="1101956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accent2">
                      <a:lumMod val="50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Future</a:t>
              </a:r>
              <a:endParaRPr sz="1800" dirty="0">
                <a:solidFill>
                  <a:schemeClr val="accent2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8284" name="Google Shape;2302;p42">
              <a:extLst>
                <a:ext uri="{FF2B5EF4-FFF2-40B4-BE49-F238E27FC236}">
                  <a16:creationId xmlns:a16="http://schemas.microsoft.com/office/drawing/2014/main" id="{2E6225BD-D07E-7DD5-4BEF-92E613AE9FA1}"/>
                </a:ext>
              </a:extLst>
            </p:cNvPr>
            <p:cNvCxnSpPr/>
            <p:nvPr/>
          </p:nvCxnSpPr>
          <p:spPr>
            <a:xfrm>
              <a:off x="7084088" y="2801349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8285" name="Google Shape;2303;p42">
              <a:extLst>
                <a:ext uri="{FF2B5EF4-FFF2-40B4-BE49-F238E27FC236}">
                  <a16:creationId xmlns:a16="http://schemas.microsoft.com/office/drawing/2014/main" id="{63C737EE-F88C-BDE3-D430-BDF6560E0B6E}"/>
                </a:ext>
              </a:extLst>
            </p:cNvPr>
            <p:cNvGrpSpPr/>
            <p:nvPr/>
          </p:nvGrpSpPr>
          <p:grpSpPr>
            <a:xfrm>
              <a:off x="7872648" y="2638961"/>
              <a:ext cx="324775" cy="324775"/>
              <a:chOff x="6940340" y="3747998"/>
              <a:chExt cx="324775" cy="324775"/>
            </a:xfrm>
          </p:grpSpPr>
          <p:sp>
            <p:nvSpPr>
              <p:cNvPr id="8286" name="Google Shape;2304;p42">
                <a:extLst>
                  <a:ext uri="{FF2B5EF4-FFF2-40B4-BE49-F238E27FC236}">
                    <a16:creationId xmlns:a16="http://schemas.microsoft.com/office/drawing/2014/main" id="{6AD6A282-3C32-9A2D-2A94-03691517FC15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2305;p42">
                <a:extLst>
                  <a:ext uri="{FF2B5EF4-FFF2-40B4-BE49-F238E27FC236}">
                    <a16:creationId xmlns:a16="http://schemas.microsoft.com/office/drawing/2014/main" id="{72083751-56FF-88FE-6D8C-16FA507AC22A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2306;p42">
                <a:extLst>
                  <a:ext uri="{FF2B5EF4-FFF2-40B4-BE49-F238E27FC236}">
                    <a16:creationId xmlns:a16="http://schemas.microsoft.com/office/drawing/2014/main" id="{BF0F7BDD-2718-496E-8AB5-C3FD17095E40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2307;p42">
                <a:extLst>
                  <a:ext uri="{FF2B5EF4-FFF2-40B4-BE49-F238E27FC236}">
                    <a16:creationId xmlns:a16="http://schemas.microsoft.com/office/drawing/2014/main" id="{6C052C2A-998E-EE93-DF02-41192D6662D8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2308;p42">
                <a:extLst>
                  <a:ext uri="{FF2B5EF4-FFF2-40B4-BE49-F238E27FC236}">
                    <a16:creationId xmlns:a16="http://schemas.microsoft.com/office/drawing/2014/main" id="{AC49328F-F19E-5725-921B-C5F9C9ECE853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1" name="Google Shape;2309;p42">
                <a:extLst>
                  <a:ext uri="{FF2B5EF4-FFF2-40B4-BE49-F238E27FC236}">
                    <a16:creationId xmlns:a16="http://schemas.microsoft.com/office/drawing/2014/main" id="{39688FCD-E294-1952-F217-967063BE860A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2310;p42">
                <a:extLst>
                  <a:ext uri="{FF2B5EF4-FFF2-40B4-BE49-F238E27FC236}">
                    <a16:creationId xmlns:a16="http://schemas.microsoft.com/office/drawing/2014/main" id="{5EF12F40-9822-AF28-B83F-D17681FC650E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2311;p42">
                <a:extLst>
                  <a:ext uri="{FF2B5EF4-FFF2-40B4-BE49-F238E27FC236}">
                    <a16:creationId xmlns:a16="http://schemas.microsoft.com/office/drawing/2014/main" id="{5E2ACF99-010C-1BEA-90E5-A7456BC35F52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2312;p42">
                <a:extLst>
                  <a:ext uri="{FF2B5EF4-FFF2-40B4-BE49-F238E27FC236}">
                    <a16:creationId xmlns:a16="http://schemas.microsoft.com/office/drawing/2014/main" id="{FB2EC35D-F827-0C3A-F948-F7926D0E7944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2313;p42">
                <a:extLst>
                  <a:ext uri="{FF2B5EF4-FFF2-40B4-BE49-F238E27FC236}">
                    <a16:creationId xmlns:a16="http://schemas.microsoft.com/office/drawing/2014/main" id="{203D32AF-AAC4-16FD-C5EA-483FFE059902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2314;p42">
                <a:extLst>
                  <a:ext uri="{FF2B5EF4-FFF2-40B4-BE49-F238E27FC236}">
                    <a16:creationId xmlns:a16="http://schemas.microsoft.com/office/drawing/2014/main" id="{D8554EB7-6EA8-6AD5-8413-72ADCBB68A21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2315;p42">
                <a:extLst>
                  <a:ext uri="{FF2B5EF4-FFF2-40B4-BE49-F238E27FC236}">
                    <a16:creationId xmlns:a16="http://schemas.microsoft.com/office/drawing/2014/main" id="{EC09F6A5-2BF0-AA74-8F02-83C4D0276A41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2316;p42">
                <a:extLst>
                  <a:ext uri="{FF2B5EF4-FFF2-40B4-BE49-F238E27FC236}">
                    <a16:creationId xmlns:a16="http://schemas.microsoft.com/office/drawing/2014/main" id="{6B9E8B3B-519A-EBFA-0CAB-561BD4C02015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03" name="Google Shape;167;p19">
            <a:extLst>
              <a:ext uri="{FF2B5EF4-FFF2-40B4-BE49-F238E27FC236}">
                <a16:creationId xmlns:a16="http://schemas.microsoft.com/office/drawing/2014/main" id="{1B0C4E99-391E-C67F-B7D0-8E1FDEFFF85D}"/>
              </a:ext>
            </a:extLst>
          </p:cNvPr>
          <p:cNvGrpSpPr/>
          <p:nvPr/>
        </p:nvGrpSpPr>
        <p:grpSpPr>
          <a:xfrm flipH="1">
            <a:off x="9440897" y="2688325"/>
            <a:ext cx="2102641" cy="2455175"/>
            <a:chOff x="713197" y="948134"/>
            <a:chExt cx="3157424" cy="3686805"/>
          </a:xfrm>
        </p:grpSpPr>
        <p:sp>
          <p:nvSpPr>
            <p:cNvPr id="8304" name="Google Shape;168;p19">
              <a:extLst>
                <a:ext uri="{FF2B5EF4-FFF2-40B4-BE49-F238E27FC236}">
                  <a16:creationId xmlns:a16="http://schemas.microsoft.com/office/drawing/2014/main" id="{53AA0D97-BFDB-7F17-EDA8-2F7526E4EAAD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05" name="Google Shape;169;p19">
              <a:extLst>
                <a:ext uri="{FF2B5EF4-FFF2-40B4-BE49-F238E27FC236}">
                  <a16:creationId xmlns:a16="http://schemas.microsoft.com/office/drawing/2014/main" id="{CC9515FA-F777-B796-99F2-E33DCE3DD9A6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8306" name="Google Shape;170;p19">
                <a:extLst>
                  <a:ext uri="{FF2B5EF4-FFF2-40B4-BE49-F238E27FC236}">
                    <a16:creationId xmlns:a16="http://schemas.microsoft.com/office/drawing/2014/main" id="{72C06808-6190-2345-7BB9-105BBEF0C5FB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171;p19">
                <a:extLst>
                  <a:ext uri="{FF2B5EF4-FFF2-40B4-BE49-F238E27FC236}">
                    <a16:creationId xmlns:a16="http://schemas.microsoft.com/office/drawing/2014/main" id="{1AB0E8F6-E187-AAE1-0C01-7D107AD174B4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172;p19">
                <a:extLst>
                  <a:ext uri="{FF2B5EF4-FFF2-40B4-BE49-F238E27FC236}">
                    <a16:creationId xmlns:a16="http://schemas.microsoft.com/office/drawing/2014/main" id="{4C413293-D4F7-5F09-AC82-C14E1BA6EEE0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173;p19">
                <a:extLst>
                  <a:ext uri="{FF2B5EF4-FFF2-40B4-BE49-F238E27FC236}">
                    <a16:creationId xmlns:a16="http://schemas.microsoft.com/office/drawing/2014/main" id="{3EFD3BDC-407B-78D4-E744-5E9236F68022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174;p19">
                <a:extLst>
                  <a:ext uri="{FF2B5EF4-FFF2-40B4-BE49-F238E27FC236}">
                    <a16:creationId xmlns:a16="http://schemas.microsoft.com/office/drawing/2014/main" id="{E72885E6-638E-0C0C-701C-96099DA8AE26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175;p19">
                <a:extLst>
                  <a:ext uri="{FF2B5EF4-FFF2-40B4-BE49-F238E27FC236}">
                    <a16:creationId xmlns:a16="http://schemas.microsoft.com/office/drawing/2014/main" id="{84B336BC-C8B3-2802-CC86-E3C606805604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176;p19">
                <a:extLst>
                  <a:ext uri="{FF2B5EF4-FFF2-40B4-BE49-F238E27FC236}">
                    <a16:creationId xmlns:a16="http://schemas.microsoft.com/office/drawing/2014/main" id="{4F77127C-29A3-8D1F-31E6-39D375F6A6D0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177;p19">
                <a:extLst>
                  <a:ext uri="{FF2B5EF4-FFF2-40B4-BE49-F238E27FC236}">
                    <a16:creationId xmlns:a16="http://schemas.microsoft.com/office/drawing/2014/main" id="{B9C6A651-6AA9-8192-E2CD-E09952D9A876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178;p19">
                <a:extLst>
                  <a:ext uri="{FF2B5EF4-FFF2-40B4-BE49-F238E27FC236}">
                    <a16:creationId xmlns:a16="http://schemas.microsoft.com/office/drawing/2014/main" id="{EB94A189-337B-4D0B-1FDF-01FD6F0C4BFD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179;p19">
                <a:extLst>
                  <a:ext uri="{FF2B5EF4-FFF2-40B4-BE49-F238E27FC236}">
                    <a16:creationId xmlns:a16="http://schemas.microsoft.com/office/drawing/2014/main" id="{6C1EBC20-5A27-2AFF-217E-9044964CEFB6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180;p19">
                <a:extLst>
                  <a:ext uri="{FF2B5EF4-FFF2-40B4-BE49-F238E27FC236}">
                    <a16:creationId xmlns:a16="http://schemas.microsoft.com/office/drawing/2014/main" id="{75B1B971-5233-6337-1A54-356C564684DF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181;p19">
                <a:extLst>
                  <a:ext uri="{FF2B5EF4-FFF2-40B4-BE49-F238E27FC236}">
                    <a16:creationId xmlns:a16="http://schemas.microsoft.com/office/drawing/2014/main" id="{A4EBAD94-C4C9-07A6-D657-5D03481D1691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182;p19">
                <a:extLst>
                  <a:ext uri="{FF2B5EF4-FFF2-40B4-BE49-F238E27FC236}">
                    <a16:creationId xmlns:a16="http://schemas.microsoft.com/office/drawing/2014/main" id="{7ACDD6F6-3041-6245-269B-28EE46A100A6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183;p19">
                <a:extLst>
                  <a:ext uri="{FF2B5EF4-FFF2-40B4-BE49-F238E27FC236}">
                    <a16:creationId xmlns:a16="http://schemas.microsoft.com/office/drawing/2014/main" id="{B78BA37E-729D-AC4B-3430-4077E1A88A57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184;p19">
                <a:extLst>
                  <a:ext uri="{FF2B5EF4-FFF2-40B4-BE49-F238E27FC236}">
                    <a16:creationId xmlns:a16="http://schemas.microsoft.com/office/drawing/2014/main" id="{AF20CDC9-C309-FBB0-E5E2-03513409DFF8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185;p19">
                <a:extLst>
                  <a:ext uri="{FF2B5EF4-FFF2-40B4-BE49-F238E27FC236}">
                    <a16:creationId xmlns:a16="http://schemas.microsoft.com/office/drawing/2014/main" id="{7765C9AA-FD98-1735-BA67-F07B8F8BD538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186;p19">
                <a:extLst>
                  <a:ext uri="{FF2B5EF4-FFF2-40B4-BE49-F238E27FC236}">
                    <a16:creationId xmlns:a16="http://schemas.microsoft.com/office/drawing/2014/main" id="{96776277-244C-6D0B-D1A2-C552CB09EF97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187;p19">
                <a:extLst>
                  <a:ext uri="{FF2B5EF4-FFF2-40B4-BE49-F238E27FC236}">
                    <a16:creationId xmlns:a16="http://schemas.microsoft.com/office/drawing/2014/main" id="{E1807104-4BFE-2123-1845-0A6C92A92D6E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188;p19">
                <a:extLst>
                  <a:ext uri="{FF2B5EF4-FFF2-40B4-BE49-F238E27FC236}">
                    <a16:creationId xmlns:a16="http://schemas.microsoft.com/office/drawing/2014/main" id="{D0857BD2-D19F-F89C-3551-6CEB9FCB78EE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189;p19">
                <a:extLst>
                  <a:ext uri="{FF2B5EF4-FFF2-40B4-BE49-F238E27FC236}">
                    <a16:creationId xmlns:a16="http://schemas.microsoft.com/office/drawing/2014/main" id="{951B88BC-8530-1761-56BD-87B860A4168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190;p19">
                <a:extLst>
                  <a:ext uri="{FF2B5EF4-FFF2-40B4-BE49-F238E27FC236}">
                    <a16:creationId xmlns:a16="http://schemas.microsoft.com/office/drawing/2014/main" id="{A4B3D48A-6808-EAC3-4001-812D55849AA2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191;p19">
                <a:extLst>
                  <a:ext uri="{FF2B5EF4-FFF2-40B4-BE49-F238E27FC236}">
                    <a16:creationId xmlns:a16="http://schemas.microsoft.com/office/drawing/2014/main" id="{4304F40E-5ABA-A076-B251-177D7CF9CEDD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192;p19">
                <a:extLst>
                  <a:ext uri="{FF2B5EF4-FFF2-40B4-BE49-F238E27FC236}">
                    <a16:creationId xmlns:a16="http://schemas.microsoft.com/office/drawing/2014/main" id="{26D6D9EA-C167-0E13-F2D2-BC4BBA9D93F8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193;p19">
                <a:extLst>
                  <a:ext uri="{FF2B5EF4-FFF2-40B4-BE49-F238E27FC236}">
                    <a16:creationId xmlns:a16="http://schemas.microsoft.com/office/drawing/2014/main" id="{57282AB6-B137-C81A-43CF-D30829738CD2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194;p19">
                <a:extLst>
                  <a:ext uri="{FF2B5EF4-FFF2-40B4-BE49-F238E27FC236}">
                    <a16:creationId xmlns:a16="http://schemas.microsoft.com/office/drawing/2014/main" id="{E7AFB25B-F194-D71D-E096-F6F178A445C8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195;p19">
                <a:extLst>
                  <a:ext uri="{FF2B5EF4-FFF2-40B4-BE49-F238E27FC236}">
                    <a16:creationId xmlns:a16="http://schemas.microsoft.com/office/drawing/2014/main" id="{7B663923-FE25-DDC9-65D0-2656D48ED3A0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196;p19">
                <a:extLst>
                  <a:ext uri="{FF2B5EF4-FFF2-40B4-BE49-F238E27FC236}">
                    <a16:creationId xmlns:a16="http://schemas.microsoft.com/office/drawing/2014/main" id="{8913414C-28F8-F338-CBFF-D6E5315B2422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197;p19">
                <a:extLst>
                  <a:ext uri="{FF2B5EF4-FFF2-40B4-BE49-F238E27FC236}">
                    <a16:creationId xmlns:a16="http://schemas.microsoft.com/office/drawing/2014/main" id="{A63B7C31-4C65-1093-3503-F3205074D947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198;p19">
                <a:extLst>
                  <a:ext uri="{FF2B5EF4-FFF2-40B4-BE49-F238E27FC236}">
                    <a16:creationId xmlns:a16="http://schemas.microsoft.com/office/drawing/2014/main" id="{D1144C3D-DB19-6B51-1CD3-5FBF81D5B02E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199;p19">
                <a:extLst>
                  <a:ext uri="{FF2B5EF4-FFF2-40B4-BE49-F238E27FC236}">
                    <a16:creationId xmlns:a16="http://schemas.microsoft.com/office/drawing/2014/main" id="{5BC1679B-FF98-5859-3875-6125130039AF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200;p19">
                <a:extLst>
                  <a:ext uri="{FF2B5EF4-FFF2-40B4-BE49-F238E27FC236}">
                    <a16:creationId xmlns:a16="http://schemas.microsoft.com/office/drawing/2014/main" id="{57B4C77B-65A2-57DB-A54F-2D51393E4434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201;p19">
                <a:extLst>
                  <a:ext uri="{FF2B5EF4-FFF2-40B4-BE49-F238E27FC236}">
                    <a16:creationId xmlns:a16="http://schemas.microsoft.com/office/drawing/2014/main" id="{54AD7256-7E76-14A3-87A8-1B378643501A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202;p19">
                <a:extLst>
                  <a:ext uri="{FF2B5EF4-FFF2-40B4-BE49-F238E27FC236}">
                    <a16:creationId xmlns:a16="http://schemas.microsoft.com/office/drawing/2014/main" id="{B11A617F-4DEE-2673-B27C-D002505C3E10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203;p19">
                <a:extLst>
                  <a:ext uri="{FF2B5EF4-FFF2-40B4-BE49-F238E27FC236}">
                    <a16:creationId xmlns:a16="http://schemas.microsoft.com/office/drawing/2014/main" id="{87ABB0D9-E34C-87DB-4AE7-F21AA715C6D5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204;p19">
                <a:extLst>
                  <a:ext uri="{FF2B5EF4-FFF2-40B4-BE49-F238E27FC236}">
                    <a16:creationId xmlns:a16="http://schemas.microsoft.com/office/drawing/2014/main" id="{A33FC866-9EAD-BA06-B669-91906113D4C6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205;p19">
                <a:extLst>
                  <a:ext uri="{FF2B5EF4-FFF2-40B4-BE49-F238E27FC236}">
                    <a16:creationId xmlns:a16="http://schemas.microsoft.com/office/drawing/2014/main" id="{CCFE2083-3F8E-4550-4675-62B850CDBAED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206;p19">
                <a:extLst>
                  <a:ext uri="{FF2B5EF4-FFF2-40B4-BE49-F238E27FC236}">
                    <a16:creationId xmlns:a16="http://schemas.microsoft.com/office/drawing/2014/main" id="{D5E36ED7-F845-B4BC-41FD-3101FFC568AF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207;p19">
                <a:extLst>
                  <a:ext uri="{FF2B5EF4-FFF2-40B4-BE49-F238E27FC236}">
                    <a16:creationId xmlns:a16="http://schemas.microsoft.com/office/drawing/2014/main" id="{16665640-DD27-D7DE-2ED6-685B5871A9DF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208;p19">
                <a:extLst>
                  <a:ext uri="{FF2B5EF4-FFF2-40B4-BE49-F238E27FC236}">
                    <a16:creationId xmlns:a16="http://schemas.microsoft.com/office/drawing/2014/main" id="{C90AB8F3-A422-5436-8158-FC12FDE78C1F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209;p19">
                <a:extLst>
                  <a:ext uri="{FF2B5EF4-FFF2-40B4-BE49-F238E27FC236}">
                    <a16:creationId xmlns:a16="http://schemas.microsoft.com/office/drawing/2014/main" id="{4E219259-CB47-351B-C370-C89B81A5E439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210;p19">
                <a:extLst>
                  <a:ext uri="{FF2B5EF4-FFF2-40B4-BE49-F238E27FC236}">
                    <a16:creationId xmlns:a16="http://schemas.microsoft.com/office/drawing/2014/main" id="{7E5A34C9-6C8F-2DE2-A301-7B8B7E78B627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211;p19">
                <a:extLst>
                  <a:ext uri="{FF2B5EF4-FFF2-40B4-BE49-F238E27FC236}">
                    <a16:creationId xmlns:a16="http://schemas.microsoft.com/office/drawing/2014/main" id="{C218BF59-085F-C924-7CCD-214A87741E94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212;p19">
                <a:extLst>
                  <a:ext uri="{FF2B5EF4-FFF2-40B4-BE49-F238E27FC236}">
                    <a16:creationId xmlns:a16="http://schemas.microsoft.com/office/drawing/2014/main" id="{C96EA9C0-4C05-269B-28A8-F48DB13DD0B6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213;p19">
                <a:extLst>
                  <a:ext uri="{FF2B5EF4-FFF2-40B4-BE49-F238E27FC236}">
                    <a16:creationId xmlns:a16="http://schemas.microsoft.com/office/drawing/2014/main" id="{4036B640-F596-0836-4EFA-7040FCF15EE9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214;p19">
                <a:extLst>
                  <a:ext uri="{FF2B5EF4-FFF2-40B4-BE49-F238E27FC236}">
                    <a16:creationId xmlns:a16="http://schemas.microsoft.com/office/drawing/2014/main" id="{2887BDB8-6F74-E2A0-80A3-AC9483D6D083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215;p19">
                <a:extLst>
                  <a:ext uri="{FF2B5EF4-FFF2-40B4-BE49-F238E27FC236}">
                    <a16:creationId xmlns:a16="http://schemas.microsoft.com/office/drawing/2014/main" id="{2F4ED27C-CC77-2873-B3E0-67E89A5B1EF8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216;p19">
                <a:extLst>
                  <a:ext uri="{FF2B5EF4-FFF2-40B4-BE49-F238E27FC236}">
                    <a16:creationId xmlns:a16="http://schemas.microsoft.com/office/drawing/2014/main" id="{2BEE0EB0-F642-544F-BD97-34DF6E1D794B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217;p19">
                <a:extLst>
                  <a:ext uri="{FF2B5EF4-FFF2-40B4-BE49-F238E27FC236}">
                    <a16:creationId xmlns:a16="http://schemas.microsoft.com/office/drawing/2014/main" id="{3FC904EE-D20A-D667-2007-9C34AFCAE9BD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218;p19">
                <a:extLst>
                  <a:ext uri="{FF2B5EF4-FFF2-40B4-BE49-F238E27FC236}">
                    <a16:creationId xmlns:a16="http://schemas.microsoft.com/office/drawing/2014/main" id="{900F9955-EC15-0C9C-7AB3-27C1185D2D82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219;p19">
                <a:extLst>
                  <a:ext uri="{FF2B5EF4-FFF2-40B4-BE49-F238E27FC236}">
                    <a16:creationId xmlns:a16="http://schemas.microsoft.com/office/drawing/2014/main" id="{382F17CC-4302-EE5F-7AF5-C25A6880D3D4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220;p19">
                <a:extLst>
                  <a:ext uri="{FF2B5EF4-FFF2-40B4-BE49-F238E27FC236}">
                    <a16:creationId xmlns:a16="http://schemas.microsoft.com/office/drawing/2014/main" id="{EFC50B35-3591-3D15-8F62-290D3E036077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221;p19">
                <a:extLst>
                  <a:ext uri="{FF2B5EF4-FFF2-40B4-BE49-F238E27FC236}">
                    <a16:creationId xmlns:a16="http://schemas.microsoft.com/office/drawing/2014/main" id="{39FA8FE5-E6B8-0171-E783-2F7BBE2001FC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358" name="Picture 8357">
            <a:extLst>
              <a:ext uri="{FF2B5EF4-FFF2-40B4-BE49-F238E27FC236}">
                <a16:creationId xmlns:a16="http://schemas.microsoft.com/office/drawing/2014/main" id="{14AAB681-5F91-4BB4-B426-445DC9EFB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09907" y="1079555"/>
            <a:ext cx="4067743" cy="924054"/>
          </a:xfrm>
          <a:prstGeom prst="rect">
            <a:avLst/>
          </a:prstGeom>
        </p:spPr>
      </p:pic>
      <p:pic>
        <p:nvPicPr>
          <p:cNvPr id="8359" name="Picture 8358" descr="A graph with blue lines&#10;&#10;Description automatically generated">
            <a:extLst>
              <a:ext uri="{FF2B5EF4-FFF2-40B4-BE49-F238E27FC236}">
                <a16:creationId xmlns:a16="http://schemas.microsoft.com/office/drawing/2014/main" id="{4B64FF1F-CA22-26DF-8B20-C5C68FBA3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00579" y="2003609"/>
            <a:ext cx="1326953" cy="1048201"/>
          </a:xfrm>
          <a:prstGeom prst="rect">
            <a:avLst/>
          </a:prstGeom>
        </p:spPr>
      </p:pic>
      <p:pic>
        <p:nvPicPr>
          <p:cNvPr id="8360" name="Picture 8359" descr="A graph with blue lines&#10;&#10;Description automatically generated">
            <a:extLst>
              <a:ext uri="{FF2B5EF4-FFF2-40B4-BE49-F238E27FC236}">
                <a16:creationId xmlns:a16="http://schemas.microsoft.com/office/drawing/2014/main" id="{99EE6C25-A94A-C31E-0857-A3379806C2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02333" y="2004210"/>
            <a:ext cx="1275539" cy="1047600"/>
          </a:xfrm>
          <a:prstGeom prst="rect">
            <a:avLst/>
          </a:prstGeom>
        </p:spPr>
      </p:pic>
      <p:pic>
        <p:nvPicPr>
          <p:cNvPr id="8361" name="Picture 8360" descr="A graph with blue lines&#10;&#10;Description automatically generated">
            <a:extLst>
              <a:ext uri="{FF2B5EF4-FFF2-40B4-BE49-F238E27FC236}">
                <a16:creationId xmlns:a16="http://schemas.microsoft.com/office/drawing/2014/main" id="{45769065-6D03-159C-E9D5-8E46E5CF9C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477" y="5810400"/>
            <a:ext cx="1293959" cy="1047600"/>
          </a:xfrm>
          <a:prstGeom prst="rect">
            <a:avLst/>
          </a:prstGeom>
        </p:spPr>
      </p:pic>
      <p:pic>
        <p:nvPicPr>
          <p:cNvPr id="8362" name="Picture 8361" descr="A graph with blue lines&#10;&#10;Description automatically generated">
            <a:extLst>
              <a:ext uri="{FF2B5EF4-FFF2-40B4-BE49-F238E27FC236}">
                <a16:creationId xmlns:a16="http://schemas.microsoft.com/office/drawing/2014/main" id="{81FB5BDA-D55D-8CD4-E4A2-74E482F58D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0041" y="5810400"/>
            <a:ext cx="1293959" cy="1047600"/>
          </a:xfrm>
          <a:prstGeom prst="rect">
            <a:avLst/>
          </a:prstGeom>
        </p:spPr>
      </p:pic>
      <p:pic>
        <p:nvPicPr>
          <p:cNvPr id="8363" name="Picture 8362" descr="A graph with blue lines&#10;&#10;Description automatically generated">
            <a:extLst>
              <a:ext uri="{FF2B5EF4-FFF2-40B4-BE49-F238E27FC236}">
                <a16:creationId xmlns:a16="http://schemas.microsoft.com/office/drawing/2014/main" id="{ED7753EF-CBD0-57B2-650E-781C463E45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4161" y="5810400"/>
            <a:ext cx="1293959" cy="1047600"/>
          </a:xfrm>
          <a:prstGeom prst="rect">
            <a:avLst/>
          </a:prstGeom>
        </p:spPr>
      </p:pic>
      <p:pic>
        <p:nvPicPr>
          <p:cNvPr id="8364" name="Picture 8363" descr="A graph with a line&#10;&#10;Description automatically generated">
            <a:extLst>
              <a:ext uri="{FF2B5EF4-FFF2-40B4-BE49-F238E27FC236}">
                <a16:creationId xmlns:a16="http://schemas.microsoft.com/office/drawing/2014/main" id="{7E138555-8DB3-4719-36D6-19A65A982B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9799" y="5814114"/>
            <a:ext cx="1293959" cy="1043885"/>
          </a:xfrm>
          <a:custGeom>
            <a:avLst/>
            <a:gdLst>
              <a:gd name="connsiteX0" fmla="*/ 0 w 1293959"/>
              <a:gd name="connsiteY0" fmla="*/ 0 h 1043885"/>
              <a:gd name="connsiteX1" fmla="*/ 659919 w 1293959"/>
              <a:gd name="connsiteY1" fmla="*/ 0 h 1043885"/>
              <a:gd name="connsiteX2" fmla="*/ 1293959 w 1293959"/>
              <a:gd name="connsiteY2" fmla="*/ 0 h 1043885"/>
              <a:gd name="connsiteX3" fmla="*/ 1293959 w 1293959"/>
              <a:gd name="connsiteY3" fmla="*/ 501065 h 1043885"/>
              <a:gd name="connsiteX4" fmla="*/ 1293959 w 1293959"/>
              <a:gd name="connsiteY4" fmla="*/ 1043885 h 1043885"/>
              <a:gd name="connsiteX5" fmla="*/ 621100 w 1293959"/>
              <a:gd name="connsiteY5" fmla="*/ 1043885 h 1043885"/>
              <a:gd name="connsiteX6" fmla="*/ 0 w 1293959"/>
              <a:gd name="connsiteY6" fmla="*/ 1043885 h 1043885"/>
              <a:gd name="connsiteX7" fmla="*/ 0 w 1293959"/>
              <a:gd name="connsiteY7" fmla="*/ 553259 h 1043885"/>
              <a:gd name="connsiteX8" fmla="*/ 0 w 1293959"/>
              <a:gd name="connsiteY8" fmla="*/ 0 h 104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3959" h="1043885" fill="none" extrusionOk="0">
                <a:moveTo>
                  <a:pt x="0" y="0"/>
                </a:moveTo>
                <a:cubicBezTo>
                  <a:pt x="164195" y="25167"/>
                  <a:pt x="455466" y="-20989"/>
                  <a:pt x="659919" y="0"/>
                </a:cubicBezTo>
                <a:cubicBezTo>
                  <a:pt x="864372" y="20989"/>
                  <a:pt x="1034331" y="-61"/>
                  <a:pt x="1293959" y="0"/>
                </a:cubicBezTo>
                <a:cubicBezTo>
                  <a:pt x="1271241" y="166181"/>
                  <a:pt x="1276181" y="322327"/>
                  <a:pt x="1293959" y="501065"/>
                </a:cubicBezTo>
                <a:cubicBezTo>
                  <a:pt x="1311737" y="679804"/>
                  <a:pt x="1305611" y="818154"/>
                  <a:pt x="1293959" y="1043885"/>
                </a:cubicBezTo>
                <a:cubicBezTo>
                  <a:pt x="1073211" y="1046265"/>
                  <a:pt x="861657" y="1062401"/>
                  <a:pt x="621100" y="1043885"/>
                </a:cubicBezTo>
                <a:cubicBezTo>
                  <a:pt x="380543" y="1025369"/>
                  <a:pt x="230754" y="1052491"/>
                  <a:pt x="0" y="1043885"/>
                </a:cubicBezTo>
                <a:cubicBezTo>
                  <a:pt x="-161" y="815181"/>
                  <a:pt x="1107" y="777186"/>
                  <a:pt x="0" y="553259"/>
                </a:cubicBezTo>
                <a:cubicBezTo>
                  <a:pt x="-1107" y="329332"/>
                  <a:pt x="-15736" y="154933"/>
                  <a:pt x="0" y="0"/>
                </a:cubicBezTo>
                <a:close/>
              </a:path>
              <a:path w="1293959" h="1043885" stroke="0" extrusionOk="0">
                <a:moveTo>
                  <a:pt x="0" y="0"/>
                </a:moveTo>
                <a:cubicBezTo>
                  <a:pt x="275122" y="3259"/>
                  <a:pt x="480192" y="-2439"/>
                  <a:pt x="608161" y="0"/>
                </a:cubicBezTo>
                <a:cubicBezTo>
                  <a:pt x="736130" y="2439"/>
                  <a:pt x="1111408" y="13574"/>
                  <a:pt x="1293959" y="0"/>
                </a:cubicBezTo>
                <a:cubicBezTo>
                  <a:pt x="1300996" y="203736"/>
                  <a:pt x="1298836" y="375873"/>
                  <a:pt x="1293959" y="521943"/>
                </a:cubicBezTo>
                <a:cubicBezTo>
                  <a:pt x="1289082" y="668013"/>
                  <a:pt x="1318836" y="845058"/>
                  <a:pt x="1293959" y="1043885"/>
                </a:cubicBezTo>
                <a:cubicBezTo>
                  <a:pt x="1054630" y="1018634"/>
                  <a:pt x="873519" y="1065881"/>
                  <a:pt x="685798" y="1043885"/>
                </a:cubicBezTo>
                <a:cubicBezTo>
                  <a:pt x="498077" y="1021889"/>
                  <a:pt x="144077" y="1073345"/>
                  <a:pt x="0" y="1043885"/>
                </a:cubicBezTo>
                <a:cubicBezTo>
                  <a:pt x="-7823" y="868460"/>
                  <a:pt x="-19582" y="774610"/>
                  <a:pt x="0" y="542820"/>
                </a:cubicBezTo>
                <a:cubicBezTo>
                  <a:pt x="19582" y="311031"/>
                  <a:pt x="-25795" y="114001"/>
                  <a:pt x="0" y="0"/>
                </a:cubicBezTo>
                <a:close/>
              </a:path>
            </a:pathLst>
          </a:custGeom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35076935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365" name="Picture 8364" descr="A graph with blue lines&#10;&#10;Description automatically generated">
            <a:extLst>
              <a:ext uri="{FF2B5EF4-FFF2-40B4-BE49-F238E27FC236}">
                <a16:creationId xmlns:a16="http://schemas.microsoft.com/office/drawing/2014/main" id="{2FCF0167-D1EE-48A6-FA53-911A95ACE7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811031" y="3076201"/>
            <a:ext cx="1296261" cy="1047600"/>
          </a:xfrm>
          <a:prstGeom prst="rect">
            <a:avLst/>
          </a:prstGeom>
        </p:spPr>
      </p:pic>
      <p:pic>
        <p:nvPicPr>
          <p:cNvPr id="8366" name="Picture 8365" descr="A graph with blue lines&#10;&#10;Description automatically generated">
            <a:extLst>
              <a:ext uri="{FF2B5EF4-FFF2-40B4-BE49-F238E27FC236}">
                <a16:creationId xmlns:a16="http://schemas.microsoft.com/office/drawing/2014/main" id="{F2C36AB8-3FB0-317C-D0D1-560DDCFFAC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43814" y="3048300"/>
            <a:ext cx="1293959" cy="1047600"/>
          </a:xfrm>
          <a:prstGeom prst="rect">
            <a:avLst/>
          </a:prstGeom>
        </p:spPr>
      </p:pic>
      <p:pic>
        <p:nvPicPr>
          <p:cNvPr id="8367" name="Picture 8366" descr="A graph with blue line&#10;&#10;Description automatically generated">
            <a:extLst>
              <a:ext uri="{FF2B5EF4-FFF2-40B4-BE49-F238E27FC236}">
                <a16:creationId xmlns:a16="http://schemas.microsoft.com/office/drawing/2014/main" id="{FB7FF7F9-A051-8470-CEC0-BD4F5F4083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80418" y="3048300"/>
            <a:ext cx="1296261" cy="1047600"/>
          </a:xfrm>
          <a:prstGeom prst="rect">
            <a:avLst/>
          </a:prstGeom>
        </p:spPr>
      </p:pic>
      <p:pic>
        <p:nvPicPr>
          <p:cNvPr id="8368" name="Picture 8367" descr="A graph with a line&#10;&#10;Description automatically generated">
            <a:extLst>
              <a:ext uri="{FF2B5EF4-FFF2-40B4-BE49-F238E27FC236}">
                <a16:creationId xmlns:a16="http://schemas.microsoft.com/office/drawing/2014/main" id="{D421D14E-1D5F-CD38-5F01-5070E3B921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247635" y="3054111"/>
            <a:ext cx="1305471" cy="1047600"/>
          </a:xfrm>
          <a:custGeom>
            <a:avLst/>
            <a:gdLst>
              <a:gd name="connsiteX0" fmla="*/ 0 w 1305471"/>
              <a:gd name="connsiteY0" fmla="*/ 0 h 1047600"/>
              <a:gd name="connsiteX1" fmla="*/ 626626 w 1305471"/>
              <a:gd name="connsiteY1" fmla="*/ 0 h 1047600"/>
              <a:gd name="connsiteX2" fmla="*/ 1305471 w 1305471"/>
              <a:gd name="connsiteY2" fmla="*/ 0 h 1047600"/>
              <a:gd name="connsiteX3" fmla="*/ 1305471 w 1305471"/>
              <a:gd name="connsiteY3" fmla="*/ 513324 h 1047600"/>
              <a:gd name="connsiteX4" fmla="*/ 1305471 w 1305471"/>
              <a:gd name="connsiteY4" fmla="*/ 1047600 h 1047600"/>
              <a:gd name="connsiteX5" fmla="*/ 691900 w 1305471"/>
              <a:gd name="connsiteY5" fmla="*/ 1047600 h 1047600"/>
              <a:gd name="connsiteX6" fmla="*/ 0 w 1305471"/>
              <a:gd name="connsiteY6" fmla="*/ 1047600 h 1047600"/>
              <a:gd name="connsiteX7" fmla="*/ 0 w 1305471"/>
              <a:gd name="connsiteY7" fmla="*/ 502848 h 1047600"/>
              <a:gd name="connsiteX8" fmla="*/ 0 w 1305471"/>
              <a:gd name="connsiteY8" fmla="*/ 0 h 10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471" h="1047600" fill="none" extrusionOk="0">
                <a:moveTo>
                  <a:pt x="0" y="0"/>
                </a:moveTo>
                <a:cubicBezTo>
                  <a:pt x="206992" y="-19570"/>
                  <a:pt x="495443" y="-23139"/>
                  <a:pt x="626626" y="0"/>
                </a:cubicBezTo>
                <a:cubicBezTo>
                  <a:pt x="757809" y="23139"/>
                  <a:pt x="1147323" y="-3653"/>
                  <a:pt x="1305471" y="0"/>
                </a:cubicBezTo>
                <a:cubicBezTo>
                  <a:pt x="1313453" y="105833"/>
                  <a:pt x="1321875" y="335679"/>
                  <a:pt x="1305471" y="513324"/>
                </a:cubicBezTo>
                <a:cubicBezTo>
                  <a:pt x="1289067" y="690969"/>
                  <a:pt x="1318317" y="807255"/>
                  <a:pt x="1305471" y="1047600"/>
                </a:cubicBezTo>
                <a:cubicBezTo>
                  <a:pt x="1060513" y="1042683"/>
                  <a:pt x="877321" y="1058099"/>
                  <a:pt x="691900" y="1047600"/>
                </a:cubicBezTo>
                <a:cubicBezTo>
                  <a:pt x="506479" y="1037101"/>
                  <a:pt x="334441" y="1070094"/>
                  <a:pt x="0" y="1047600"/>
                </a:cubicBezTo>
                <a:cubicBezTo>
                  <a:pt x="7587" y="864221"/>
                  <a:pt x="16100" y="613032"/>
                  <a:pt x="0" y="502848"/>
                </a:cubicBezTo>
                <a:cubicBezTo>
                  <a:pt x="-16100" y="392664"/>
                  <a:pt x="21290" y="209085"/>
                  <a:pt x="0" y="0"/>
                </a:cubicBezTo>
                <a:close/>
              </a:path>
              <a:path w="1305471" h="1047600" stroke="0" extrusionOk="0">
                <a:moveTo>
                  <a:pt x="0" y="0"/>
                </a:moveTo>
                <a:cubicBezTo>
                  <a:pt x="159047" y="20810"/>
                  <a:pt x="371793" y="-28726"/>
                  <a:pt x="665790" y="0"/>
                </a:cubicBezTo>
                <a:cubicBezTo>
                  <a:pt x="959787" y="28726"/>
                  <a:pt x="1091406" y="22923"/>
                  <a:pt x="1305471" y="0"/>
                </a:cubicBezTo>
                <a:cubicBezTo>
                  <a:pt x="1294902" y="115802"/>
                  <a:pt x="1322388" y="378874"/>
                  <a:pt x="1305471" y="523800"/>
                </a:cubicBezTo>
                <a:cubicBezTo>
                  <a:pt x="1288554" y="668726"/>
                  <a:pt x="1321374" y="920610"/>
                  <a:pt x="1305471" y="1047600"/>
                </a:cubicBezTo>
                <a:cubicBezTo>
                  <a:pt x="991291" y="1038106"/>
                  <a:pt x="800438" y="1033091"/>
                  <a:pt x="652736" y="1047600"/>
                </a:cubicBezTo>
                <a:cubicBezTo>
                  <a:pt x="505034" y="1062109"/>
                  <a:pt x="297783" y="1027208"/>
                  <a:pt x="0" y="1047600"/>
                </a:cubicBezTo>
                <a:cubicBezTo>
                  <a:pt x="-9166" y="873688"/>
                  <a:pt x="-910" y="718918"/>
                  <a:pt x="0" y="555228"/>
                </a:cubicBezTo>
                <a:cubicBezTo>
                  <a:pt x="910" y="391538"/>
                  <a:pt x="-10328" y="171621"/>
                  <a:pt x="0" y="0"/>
                </a:cubicBezTo>
                <a:close/>
              </a:path>
            </a:pathLst>
          </a:custGeom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29381756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369" name="Picture 8368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A44B03CD-2581-1EF3-0B60-3389A18387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402056" y="3076201"/>
            <a:ext cx="1323890" cy="1047600"/>
          </a:xfrm>
          <a:prstGeom prst="rect">
            <a:avLst/>
          </a:prstGeom>
        </p:spPr>
      </p:pic>
      <p:pic>
        <p:nvPicPr>
          <p:cNvPr id="8370" name="Picture 8369" descr="A graph with blue lines&#10;&#10;Description automatically generated">
            <a:extLst>
              <a:ext uri="{FF2B5EF4-FFF2-40B4-BE49-F238E27FC236}">
                <a16:creationId xmlns:a16="http://schemas.microsoft.com/office/drawing/2014/main" id="{576BADF1-DCE5-DAE7-7483-31FD68D0B2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04909" y="3076201"/>
            <a:ext cx="1293959" cy="1047600"/>
          </a:xfrm>
          <a:prstGeom prst="rect">
            <a:avLst/>
          </a:prstGeom>
        </p:spPr>
      </p:pic>
      <p:pic>
        <p:nvPicPr>
          <p:cNvPr id="8371" name="Picture 8370" descr="A graph with a line&#10;&#10;Description automatically generated">
            <a:extLst>
              <a:ext uri="{FF2B5EF4-FFF2-40B4-BE49-F238E27FC236}">
                <a16:creationId xmlns:a16="http://schemas.microsoft.com/office/drawing/2014/main" id="{DA419DB5-961F-364E-2AB5-9BBE69E30F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00304" y="2006511"/>
            <a:ext cx="1298564" cy="1047600"/>
          </a:xfrm>
          <a:custGeom>
            <a:avLst/>
            <a:gdLst>
              <a:gd name="connsiteX0" fmla="*/ 0 w 1298564"/>
              <a:gd name="connsiteY0" fmla="*/ 0 h 1047600"/>
              <a:gd name="connsiteX1" fmla="*/ 649282 w 1298564"/>
              <a:gd name="connsiteY1" fmla="*/ 0 h 1047600"/>
              <a:gd name="connsiteX2" fmla="*/ 1298564 w 1298564"/>
              <a:gd name="connsiteY2" fmla="*/ 0 h 1047600"/>
              <a:gd name="connsiteX3" fmla="*/ 1298564 w 1298564"/>
              <a:gd name="connsiteY3" fmla="*/ 502848 h 1047600"/>
              <a:gd name="connsiteX4" fmla="*/ 1298564 w 1298564"/>
              <a:gd name="connsiteY4" fmla="*/ 1047600 h 1047600"/>
              <a:gd name="connsiteX5" fmla="*/ 662268 w 1298564"/>
              <a:gd name="connsiteY5" fmla="*/ 1047600 h 1047600"/>
              <a:gd name="connsiteX6" fmla="*/ 0 w 1298564"/>
              <a:gd name="connsiteY6" fmla="*/ 1047600 h 1047600"/>
              <a:gd name="connsiteX7" fmla="*/ 0 w 1298564"/>
              <a:gd name="connsiteY7" fmla="*/ 513324 h 1047600"/>
              <a:gd name="connsiteX8" fmla="*/ 0 w 1298564"/>
              <a:gd name="connsiteY8" fmla="*/ 0 h 10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8564" h="1047600" fill="none" extrusionOk="0">
                <a:moveTo>
                  <a:pt x="0" y="0"/>
                </a:moveTo>
                <a:cubicBezTo>
                  <a:pt x="281984" y="19761"/>
                  <a:pt x="379401" y="-6399"/>
                  <a:pt x="649282" y="0"/>
                </a:cubicBezTo>
                <a:cubicBezTo>
                  <a:pt x="919163" y="6399"/>
                  <a:pt x="1098133" y="1666"/>
                  <a:pt x="1298564" y="0"/>
                </a:cubicBezTo>
                <a:cubicBezTo>
                  <a:pt x="1276085" y="160447"/>
                  <a:pt x="1304546" y="365460"/>
                  <a:pt x="1298564" y="502848"/>
                </a:cubicBezTo>
                <a:cubicBezTo>
                  <a:pt x="1292582" y="640236"/>
                  <a:pt x="1273961" y="836581"/>
                  <a:pt x="1298564" y="1047600"/>
                </a:cubicBezTo>
                <a:cubicBezTo>
                  <a:pt x="1033780" y="1024793"/>
                  <a:pt x="957868" y="1031565"/>
                  <a:pt x="662268" y="1047600"/>
                </a:cubicBezTo>
                <a:cubicBezTo>
                  <a:pt x="366668" y="1063635"/>
                  <a:pt x="288157" y="1067234"/>
                  <a:pt x="0" y="1047600"/>
                </a:cubicBezTo>
                <a:cubicBezTo>
                  <a:pt x="-12798" y="847699"/>
                  <a:pt x="18390" y="628645"/>
                  <a:pt x="0" y="513324"/>
                </a:cubicBezTo>
                <a:cubicBezTo>
                  <a:pt x="-18390" y="398003"/>
                  <a:pt x="-964" y="194592"/>
                  <a:pt x="0" y="0"/>
                </a:cubicBezTo>
                <a:close/>
              </a:path>
              <a:path w="1298564" h="1047600" stroke="0" extrusionOk="0">
                <a:moveTo>
                  <a:pt x="0" y="0"/>
                </a:moveTo>
                <a:cubicBezTo>
                  <a:pt x="276402" y="-15487"/>
                  <a:pt x="414529" y="28276"/>
                  <a:pt x="649282" y="0"/>
                </a:cubicBezTo>
                <a:cubicBezTo>
                  <a:pt x="884035" y="-28276"/>
                  <a:pt x="1089496" y="-26458"/>
                  <a:pt x="1298564" y="0"/>
                </a:cubicBezTo>
                <a:cubicBezTo>
                  <a:pt x="1276263" y="191812"/>
                  <a:pt x="1309521" y="324451"/>
                  <a:pt x="1298564" y="502848"/>
                </a:cubicBezTo>
                <a:cubicBezTo>
                  <a:pt x="1287607" y="681245"/>
                  <a:pt x="1288258" y="836095"/>
                  <a:pt x="1298564" y="1047600"/>
                </a:cubicBezTo>
                <a:cubicBezTo>
                  <a:pt x="1158403" y="1047343"/>
                  <a:pt x="926357" y="1056486"/>
                  <a:pt x="688239" y="1047600"/>
                </a:cubicBezTo>
                <a:cubicBezTo>
                  <a:pt x="450121" y="1038714"/>
                  <a:pt x="184356" y="1070121"/>
                  <a:pt x="0" y="1047600"/>
                </a:cubicBezTo>
                <a:cubicBezTo>
                  <a:pt x="16277" y="827451"/>
                  <a:pt x="11277" y="729910"/>
                  <a:pt x="0" y="544752"/>
                </a:cubicBezTo>
                <a:cubicBezTo>
                  <a:pt x="-11277" y="359594"/>
                  <a:pt x="-20897" y="240369"/>
                  <a:pt x="0" y="0"/>
                </a:cubicBezTo>
                <a:close/>
              </a:path>
            </a:pathLst>
          </a:custGeom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63580452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372" name="Picture 8371" descr="A graph with blue lines&#10;&#10;Description automatically generated">
            <a:extLst>
              <a:ext uri="{FF2B5EF4-FFF2-40B4-BE49-F238E27FC236}">
                <a16:creationId xmlns:a16="http://schemas.microsoft.com/office/drawing/2014/main" id="{10AF1397-DC97-1346-E296-2A247EF033F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35054" y="2003609"/>
            <a:ext cx="1293959" cy="1047600"/>
          </a:xfrm>
          <a:prstGeom prst="rect">
            <a:avLst/>
          </a:prstGeom>
        </p:spPr>
      </p:pic>
      <p:pic>
        <p:nvPicPr>
          <p:cNvPr id="8373" name="Picture 8372" descr="A graph with a line&#10;&#10;Description automatically generated">
            <a:extLst>
              <a:ext uri="{FF2B5EF4-FFF2-40B4-BE49-F238E27FC236}">
                <a16:creationId xmlns:a16="http://schemas.microsoft.com/office/drawing/2014/main" id="{85955B23-978D-D73D-E6D0-598038ADDE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67500" y="2004210"/>
            <a:ext cx="1296261" cy="1047600"/>
          </a:xfrm>
          <a:prstGeom prst="rect">
            <a:avLst/>
          </a:prstGeom>
        </p:spPr>
      </p:pic>
      <p:pic>
        <p:nvPicPr>
          <p:cNvPr id="8374" name="Picture 8373" descr="A graph with blue lines&#10;&#10;Description automatically generated">
            <a:extLst>
              <a:ext uri="{FF2B5EF4-FFF2-40B4-BE49-F238E27FC236}">
                <a16:creationId xmlns:a16="http://schemas.microsoft.com/office/drawing/2014/main" id="{06FDBBD0-C6F9-35A4-9629-858CDEDA12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255501" y="1975708"/>
            <a:ext cx="1296261" cy="10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Table of content</a:t>
            </a:r>
            <a:endParaRPr sz="3600" dirty="0"/>
          </a:p>
        </p:txBody>
      </p:sp>
      <p:cxnSp>
        <p:nvCxnSpPr>
          <p:cNvPr id="646" name="Google Shape;646;p24"/>
          <p:cNvCxnSpPr>
            <a:cxnSpLocks/>
          </p:cNvCxnSpPr>
          <p:nvPr/>
        </p:nvCxnSpPr>
        <p:spPr>
          <a:xfrm flipH="1">
            <a:off x="1351235" y="2978050"/>
            <a:ext cx="874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50" name="Google Shape;650;p24"/>
          <p:cNvGrpSpPr/>
          <p:nvPr/>
        </p:nvGrpSpPr>
        <p:grpSpPr>
          <a:xfrm>
            <a:off x="9210963" y="1983004"/>
            <a:ext cx="1838544" cy="1990074"/>
            <a:chOff x="4191300" y="1704975"/>
            <a:chExt cx="2794550" cy="3024869"/>
          </a:xfrm>
        </p:grpSpPr>
        <p:sp>
          <p:nvSpPr>
            <p:cNvPr id="651" name="Google Shape;651;p24"/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Franklin Gothic Book" panose="020B0503020102020204" pitchFamily="34" charset="0"/>
                </a:rPr>
                <a:t>Conclusions</a:t>
              </a:r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4921498" y="2980386"/>
              <a:ext cx="244010" cy="243988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</p:grpSp>
      <p:sp>
        <p:nvSpPr>
          <p:cNvPr id="664" name="Google Shape;664;p24"/>
          <p:cNvSpPr/>
          <p:nvPr/>
        </p:nvSpPr>
        <p:spPr>
          <a:xfrm>
            <a:off x="901630" y="1637998"/>
            <a:ext cx="1746600" cy="6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Project Understanding</a:t>
            </a:r>
          </a:p>
        </p:txBody>
      </p:sp>
      <p:grpSp>
        <p:nvGrpSpPr>
          <p:cNvPr id="665" name="Google Shape;665;p24"/>
          <p:cNvGrpSpPr/>
          <p:nvPr/>
        </p:nvGrpSpPr>
        <p:grpSpPr>
          <a:xfrm>
            <a:off x="2491960" y="2763978"/>
            <a:ext cx="427800" cy="427800"/>
            <a:chOff x="2304025" y="2830478"/>
            <a:chExt cx="427800" cy="427800"/>
          </a:xfrm>
        </p:grpSpPr>
        <p:sp>
          <p:nvSpPr>
            <p:cNvPr id="666" name="Google Shape;666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668" name="Google Shape;668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1" name="Google Shape;671;p24"/>
          <p:cNvGrpSpPr/>
          <p:nvPr/>
        </p:nvGrpSpPr>
        <p:grpSpPr>
          <a:xfrm>
            <a:off x="859990" y="2579545"/>
            <a:ext cx="684203" cy="796995"/>
            <a:chOff x="5575400" y="3073525"/>
            <a:chExt cx="1225950" cy="1428050"/>
          </a:xfrm>
        </p:grpSpPr>
        <p:sp>
          <p:nvSpPr>
            <p:cNvPr id="672" name="Google Shape;672;p24"/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24"/>
          <p:cNvSpPr/>
          <p:nvPr/>
        </p:nvSpPr>
        <p:spPr>
          <a:xfrm>
            <a:off x="2269543" y="3854398"/>
            <a:ext cx="1746600" cy="68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Generating Questions</a:t>
            </a:r>
          </a:p>
        </p:txBody>
      </p:sp>
      <p:grpSp>
        <p:nvGrpSpPr>
          <p:cNvPr id="697" name="Google Shape;697;p24"/>
          <p:cNvGrpSpPr/>
          <p:nvPr/>
        </p:nvGrpSpPr>
        <p:grpSpPr>
          <a:xfrm>
            <a:off x="3855452" y="2763978"/>
            <a:ext cx="427800" cy="427800"/>
            <a:chOff x="2304025" y="2830478"/>
            <a:chExt cx="427800" cy="427800"/>
          </a:xfrm>
        </p:grpSpPr>
        <p:sp>
          <p:nvSpPr>
            <p:cNvPr id="698" name="Google Shape;698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9" name="Google Shape;699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700" name="Google Shape;700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02" name="Google Shape;702;p24"/>
          <p:cNvCxnSpPr>
            <a:stCxn id="698" idx="4"/>
            <a:endCxn id="696" idx="3"/>
          </p:cNvCxnSpPr>
          <p:nvPr/>
        </p:nvCxnSpPr>
        <p:spPr>
          <a:xfrm rot="5400000">
            <a:off x="3539252" y="3668778"/>
            <a:ext cx="1007100" cy="53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05" name="Google Shape;705;p24"/>
          <p:cNvSpPr/>
          <p:nvPr/>
        </p:nvSpPr>
        <p:spPr>
          <a:xfrm>
            <a:off x="5000480" y="3854398"/>
            <a:ext cx="1746600" cy="6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Cleaning Data</a:t>
            </a:r>
          </a:p>
        </p:txBody>
      </p:sp>
      <p:grpSp>
        <p:nvGrpSpPr>
          <p:cNvPr id="706" name="Google Shape;706;p24"/>
          <p:cNvGrpSpPr/>
          <p:nvPr/>
        </p:nvGrpSpPr>
        <p:grpSpPr>
          <a:xfrm>
            <a:off x="6582435" y="2763978"/>
            <a:ext cx="427800" cy="427800"/>
            <a:chOff x="2304025" y="2830478"/>
            <a:chExt cx="427800" cy="427800"/>
          </a:xfrm>
        </p:grpSpPr>
        <p:sp>
          <p:nvSpPr>
            <p:cNvPr id="707" name="Google Shape;707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8" name="Google Shape;708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709" name="Google Shape;709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11" name="Google Shape;711;p24"/>
          <p:cNvCxnSpPr>
            <a:stCxn id="707" idx="4"/>
            <a:endCxn id="705" idx="3"/>
          </p:cNvCxnSpPr>
          <p:nvPr/>
        </p:nvCxnSpPr>
        <p:spPr>
          <a:xfrm rot="5400000">
            <a:off x="6268185" y="3670728"/>
            <a:ext cx="1007100" cy="492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14" name="Google Shape;714;p24"/>
          <p:cNvSpPr/>
          <p:nvPr/>
        </p:nvSpPr>
        <p:spPr>
          <a:xfrm>
            <a:off x="3629680" y="1638010"/>
            <a:ext cx="1746600" cy="68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Gathering Data</a:t>
            </a:r>
          </a:p>
        </p:txBody>
      </p:sp>
      <p:grpSp>
        <p:nvGrpSpPr>
          <p:cNvPr id="715" name="Google Shape;715;p24"/>
          <p:cNvGrpSpPr/>
          <p:nvPr/>
        </p:nvGrpSpPr>
        <p:grpSpPr>
          <a:xfrm>
            <a:off x="5218943" y="2747016"/>
            <a:ext cx="427800" cy="427800"/>
            <a:chOff x="2304025" y="2830478"/>
            <a:chExt cx="427800" cy="427800"/>
          </a:xfrm>
        </p:grpSpPr>
        <p:sp>
          <p:nvSpPr>
            <p:cNvPr id="716" name="Google Shape;716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7" name="Google Shape;717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718" name="Google Shape;718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20" name="Google Shape;720;p24"/>
          <p:cNvCxnSpPr>
            <a:stCxn id="716" idx="0"/>
            <a:endCxn id="714" idx="3"/>
          </p:cNvCxnSpPr>
          <p:nvPr/>
        </p:nvCxnSpPr>
        <p:spPr>
          <a:xfrm rot="5400000" flipH="1">
            <a:off x="5022143" y="2336316"/>
            <a:ext cx="764700" cy="567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" name="Google Shape;714;p24">
            <a:extLst>
              <a:ext uri="{FF2B5EF4-FFF2-40B4-BE49-F238E27FC236}">
                <a16:creationId xmlns:a16="http://schemas.microsoft.com/office/drawing/2014/main" id="{A83E6015-F651-9A1C-9DF2-03696E7E9DC4}"/>
              </a:ext>
            </a:extLst>
          </p:cNvPr>
          <p:cNvSpPr/>
          <p:nvPr/>
        </p:nvSpPr>
        <p:spPr>
          <a:xfrm>
            <a:off x="6679244" y="1638010"/>
            <a:ext cx="1746600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grpSp>
        <p:nvGrpSpPr>
          <p:cNvPr id="15" name="Google Shape;715;p24">
            <a:extLst>
              <a:ext uri="{FF2B5EF4-FFF2-40B4-BE49-F238E27FC236}">
                <a16:creationId xmlns:a16="http://schemas.microsoft.com/office/drawing/2014/main" id="{B9B3F478-AD09-6201-E16B-C96DDE613793}"/>
              </a:ext>
            </a:extLst>
          </p:cNvPr>
          <p:cNvGrpSpPr/>
          <p:nvPr/>
        </p:nvGrpSpPr>
        <p:grpSpPr>
          <a:xfrm>
            <a:off x="8268507" y="2747016"/>
            <a:ext cx="427800" cy="427800"/>
            <a:chOff x="2304025" y="2830478"/>
            <a:chExt cx="427800" cy="427800"/>
          </a:xfrm>
        </p:grpSpPr>
        <p:sp>
          <p:nvSpPr>
            <p:cNvPr id="16" name="Google Shape;716;p24">
              <a:extLst>
                <a:ext uri="{FF2B5EF4-FFF2-40B4-BE49-F238E27FC236}">
                  <a16:creationId xmlns:a16="http://schemas.microsoft.com/office/drawing/2014/main" id="{C7EDF358-FC23-1119-A1F2-44E0E6505AF5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717;p24">
              <a:extLst>
                <a:ext uri="{FF2B5EF4-FFF2-40B4-BE49-F238E27FC236}">
                  <a16:creationId xmlns:a16="http://schemas.microsoft.com/office/drawing/2014/main" id="{D28F6E89-F531-823B-AAF1-37661FFDFCB8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8" name="Google Shape;718;p24">
                <a:extLst>
                  <a:ext uri="{FF2B5EF4-FFF2-40B4-BE49-F238E27FC236}">
                    <a16:creationId xmlns:a16="http://schemas.microsoft.com/office/drawing/2014/main" id="{BC6C40D2-25A2-61E3-ED62-2FC4CAC817C1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19;p24">
                <a:extLst>
                  <a:ext uri="{FF2B5EF4-FFF2-40B4-BE49-F238E27FC236}">
                    <a16:creationId xmlns:a16="http://schemas.microsoft.com/office/drawing/2014/main" id="{DAF01278-12C8-4C9F-12C7-ED34F2F7C842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0" name="Google Shape;720;p24">
            <a:extLst>
              <a:ext uri="{FF2B5EF4-FFF2-40B4-BE49-F238E27FC236}">
                <a16:creationId xmlns:a16="http://schemas.microsoft.com/office/drawing/2014/main" id="{CB44C627-4941-C5C3-290C-B4E67489054B}"/>
              </a:ext>
            </a:extLst>
          </p:cNvPr>
          <p:cNvCxnSpPr>
            <a:stCxn id="16" idx="0"/>
            <a:endCxn id="14" idx="3"/>
          </p:cNvCxnSpPr>
          <p:nvPr/>
        </p:nvCxnSpPr>
        <p:spPr>
          <a:xfrm rot="5400000" flipH="1">
            <a:off x="8071707" y="2336316"/>
            <a:ext cx="764700" cy="56700"/>
          </a:xfrm>
          <a:prstGeom prst="bentConnector2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760" name="Picture 759" descr="National Telelcommunication Institute">
            <a:extLst>
              <a:ext uri="{FF2B5EF4-FFF2-40B4-BE49-F238E27FC236}">
                <a16:creationId xmlns:a16="http://schemas.microsoft.com/office/drawing/2014/main" id="{F7323EE4-7F53-1739-1555-F49405BB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-1070172"/>
            <a:ext cx="1197377" cy="59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1" name="Google Shape;158;p27">
            <a:extLst>
              <a:ext uri="{FF2B5EF4-FFF2-40B4-BE49-F238E27FC236}">
                <a16:creationId xmlns:a16="http://schemas.microsoft.com/office/drawing/2014/main" id="{72D6B6C1-D4B9-76FF-007D-8F7F69001C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2673" r="2673" b="12267"/>
          <a:stretch/>
        </p:blipFill>
        <p:spPr>
          <a:xfrm>
            <a:off x="6547858" y="-2054957"/>
            <a:ext cx="1906800" cy="1767376"/>
          </a:xfrm>
          <a:prstGeom prst="roundRect">
            <a:avLst>
              <a:gd name="adj" fmla="val 16667"/>
            </a:avLst>
          </a:prstGeom>
        </p:spPr>
      </p:pic>
      <p:pic>
        <p:nvPicPr>
          <p:cNvPr id="762" name="Picture 2">
            <a:extLst>
              <a:ext uri="{FF2B5EF4-FFF2-40B4-BE49-F238E27FC236}">
                <a16:creationId xmlns:a16="http://schemas.microsoft.com/office/drawing/2014/main" id="{829780E3-73D2-772E-08BF-E7F85FCF9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70" y="5366508"/>
            <a:ext cx="778975" cy="77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3" name="Google Shape;759;p26">
            <a:extLst>
              <a:ext uri="{FF2B5EF4-FFF2-40B4-BE49-F238E27FC236}">
                <a16:creationId xmlns:a16="http://schemas.microsoft.com/office/drawing/2014/main" id="{53AFA037-840D-896C-30D9-9D9064493784}"/>
              </a:ext>
            </a:extLst>
          </p:cNvPr>
          <p:cNvGrpSpPr/>
          <p:nvPr/>
        </p:nvGrpSpPr>
        <p:grpSpPr>
          <a:xfrm>
            <a:off x="1759028" y="5499561"/>
            <a:ext cx="5625890" cy="2997116"/>
            <a:chOff x="233350" y="949250"/>
            <a:chExt cx="7137300" cy="3802300"/>
          </a:xfrm>
        </p:grpSpPr>
        <p:sp>
          <p:nvSpPr>
            <p:cNvPr id="764" name="Google Shape;760;p26">
              <a:extLst>
                <a:ext uri="{FF2B5EF4-FFF2-40B4-BE49-F238E27FC236}">
                  <a16:creationId xmlns:a16="http://schemas.microsoft.com/office/drawing/2014/main" id="{DB2CDC17-7168-0487-5FCD-FCF7125347F8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1;p26">
              <a:extLst>
                <a:ext uri="{FF2B5EF4-FFF2-40B4-BE49-F238E27FC236}">
                  <a16:creationId xmlns:a16="http://schemas.microsoft.com/office/drawing/2014/main" id="{320A9120-0041-7762-5F83-BAAB3F570F65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2;p26">
              <a:extLst>
                <a:ext uri="{FF2B5EF4-FFF2-40B4-BE49-F238E27FC236}">
                  <a16:creationId xmlns:a16="http://schemas.microsoft.com/office/drawing/2014/main" id="{BE5FF828-A24F-3771-F8B2-0B72DBE5FB06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3;p26">
              <a:extLst>
                <a:ext uri="{FF2B5EF4-FFF2-40B4-BE49-F238E27FC236}">
                  <a16:creationId xmlns:a16="http://schemas.microsoft.com/office/drawing/2014/main" id="{A2C041A5-B224-E261-1BF5-BB49C4B9BBE5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4;p26">
              <a:extLst>
                <a:ext uri="{FF2B5EF4-FFF2-40B4-BE49-F238E27FC236}">
                  <a16:creationId xmlns:a16="http://schemas.microsoft.com/office/drawing/2014/main" id="{CA125D79-148C-ECD1-2A00-94D4663A6C76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5;p26">
              <a:extLst>
                <a:ext uri="{FF2B5EF4-FFF2-40B4-BE49-F238E27FC236}">
                  <a16:creationId xmlns:a16="http://schemas.microsoft.com/office/drawing/2014/main" id="{E1E40D40-6722-669A-E274-FFF18A07E8B5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66;p26">
              <a:extLst>
                <a:ext uri="{FF2B5EF4-FFF2-40B4-BE49-F238E27FC236}">
                  <a16:creationId xmlns:a16="http://schemas.microsoft.com/office/drawing/2014/main" id="{FC4EA551-0F0F-8253-A115-AECA6A5A28C8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67;p26">
              <a:extLst>
                <a:ext uri="{FF2B5EF4-FFF2-40B4-BE49-F238E27FC236}">
                  <a16:creationId xmlns:a16="http://schemas.microsoft.com/office/drawing/2014/main" id="{B59425CF-F6E0-856B-EEBE-3904EAC8CCD6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68;p26">
              <a:extLst>
                <a:ext uri="{FF2B5EF4-FFF2-40B4-BE49-F238E27FC236}">
                  <a16:creationId xmlns:a16="http://schemas.microsoft.com/office/drawing/2014/main" id="{75CCFC92-8D9E-095D-7A21-B32F56041F0A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69;p26">
              <a:extLst>
                <a:ext uri="{FF2B5EF4-FFF2-40B4-BE49-F238E27FC236}">
                  <a16:creationId xmlns:a16="http://schemas.microsoft.com/office/drawing/2014/main" id="{16DAA5CD-F6A7-AF9E-625C-912422D82E07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0;p26">
              <a:extLst>
                <a:ext uri="{FF2B5EF4-FFF2-40B4-BE49-F238E27FC236}">
                  <a16:creationId xmlns:a16="http://schemas.microsoft.com/office/drawing/2014/main" id="{2D63D9EE-62C7-E945-94AA-998587AA87F5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1;p26">
              <a:extLst>
                <a:ext uri="{FF2B5EF4-FFF2-40B4-BE49-F238E27FC236}">
                  <a16:creationId xmlns:a16="http://schemas.microsoft.com/office/drawing/2014/main" id="{C190459D-DC1E-D7D3-9DBC-D2201549E115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2;p26">
              <a:extLst>
                <a:ext uri="{FF2B5EF4-FFF2-40B4-BE49-F238E27FC236}">
                  <a16:creationId xmlns:a16="http://schemas.microsoft.com/office/drawing/2014/main" id="{FE5B3859-BDAA-0DD0-0319-B78B5CF1AEF8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3;p26">
              <a:extLst>
                <a:ext uri="{FF2B5EF4-FFF2-40B4-BE49-F238E27FC236}">
                  <a16:creationId xmlns:a16="http://schemas.microsoft.com/office/drawing/2014/main" id="{F5C49A0F-FF1F-2021-0F45-D89531B47784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4;p26">
              <a:extLst>
                <a:ext uri="{FF2B5EF4-FFF2-40B4-BE49-F238E27FC236}">
                  <a16:creationId xmlns:a16="http://schemas.microsoft.com/office/drawing/2014/main" id="{B616A087-9517-CCF3-1C4C-CEBBA14C76BC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5;p26">
              <a:extLst>
                <a:ext uri="{FF2B5EF4-FFF2-40B4-BE49-F238E27FC236}">
                  <a16:creationId xmlns:a16="http://schemas.microsoft.com/office/drawing/2014/main" id="{61C9CEFF-17DB-B40E-4D19-A5686E3110EA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76;p26">
              <a:extLst>
                <a:ext uri="{FF2B5EF4-FFF2-40B4-BE49-F238E27FC236}">
                  <a16:creationId xmlns:a16="http://schemas.microsoft.com/office/drawing/2014/main" id="{9587F7E2-C23A-7577-A883-A67A765CAE68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77;p26">
              <a:extLst>
                <a:ext uri="{FF2B5EF4-FFF2-40B4-BE49-F238E27FC236}">
                  <a16:creationId xmlns:a16="http://schemas.microsoft.com/office/drawing/2014/main" id="{A41B5997-C9F6-994A-5653-D2526E3BBF82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78;p26">
              <a:extLst>
                <a:ext uri="{FF2B5EF4-FFF2-40B4-BE49-F238E27FC236}">
                  <a16:creationId xmlns:a16="http://schemas.microsoft.com/office/drawing/2014/main" id="{A4535CD7-5AC3-F8DD-4045-81F251F76755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79;p26">
              <a:extLst>
                <a:ext uri="{FF2B5EF4-FFF2-40B4-BE49-F238E27FC236}">
                  <a16:creationId xmlns:a16="http://schemas.microsoft.com/office/drawing/2014/main" id="{EEE1D4AD-CCA9-65EC-8A39-E98116AABDF9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0;p26">
              <a:extLst>
                <a:ext uri="{FF2B5EF4-FFF2-40B4-BE49-F238E27FC236}">
                  <a16:creationId xmlns:a16="http://schemas.microsoft.com/office/drawing/2014/main" id="{27C1E021-BA20-54E4-6E07-536F2280A7EB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1;p26">
              <a:extLst>
                <a:ext uri="{FF2B5EF4-FFF2-40B4-BE49-F238E27FC236}">
                  <a16:creationId xmlns:a16="http://schemas.microsoft.com/office/drawing/2014/main" id="{576C9E70-7120-47AE-B12D-99A6F463AFB8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2;p26">
              <a:extLst>
                <a:ext uri="{FF2B5EF4-FFF2-40B4-BE49-F238E27FC236}">
                  <a16:creationId xmlns:a16="http://schemas.microsoft.com/office/drawing/2014/main" id="{12FC965E-1335-9183-4205-1D19756FAA28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3;p26">
              <a:extLst>
                <a:ext uri="{FF2B5EF4-FFF2-40B4-BE49-F238E27FC236}">
                  <a16:creationId xmlns:a16="http://schemas.microsoft.com/office/drawing/2014/main" id="{2E98D2F9-6286-7BA3-3ED6-B0A66EBC4672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4;p26">
              <a:extLst>
                <a:ext uri="{FF2B5EF4-FFF2-40B4-BE49-F238E27FC236}">
                  <a16:creationId xmlns:a16="http://schemas.microsoft.com/office/drawing/2014/main" id="{8F088EDC-0794-854F-6F3C-251B1981F047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5;p26">
              <a:extLst>
                <a:ext uri="{FF2B5EF4-FFF2-40B4-BE49-F238E27FC236}">
                  <a16:creationId xmlns:a16="http://schemas.microsoft.com/office/drawing/2014/main" id="{91AD77B7-77F2-BFF0-8DDA-B13E23D7402E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86;p26">
              <a:extLst>
                <a:ext uri="{FF2B5EF4-FFF2-40B4-BE49-F238E27FC236}">
                  <a16:creationId xmlns:a16="http://schemas.microsoft.com/office/drawing/2014/main" id="{8069787B-6BCF-01E9-5954-958932E52565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87;p26">
              <a:extLst>
                <a:ext uri="{FF2B5EF4-FFF2-40B4-BE49-F238E27FC236}">
                  <a16:creationId xmlns:a16="http://schemas.microsoft.com/office/drawing/2014/main" id="{CA6EA5D2-8153-05AF-1265-E9CF9D497754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88;p26">
              <a:extLst>
                <a:ext uri="{FF2B5EF4-FFF2-40B4-BE49-F238E27FC236}">
                  <a16:creationId xmlns:a16="http://schemas.microsoft.com/office/drawing/2014/main" id="{7300B56F-65EF-0D56-44C0-7E9DACE6743D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89;p26">
              <a:extLst>
                <a:ext uri="{FF2B5EF4-FFF2-40B4-BE49-F238E27FC236}">
                  <a16:creationId xmlns:a16="http://schemas.microsoft.com/office/drawing/2014/main" id="{A866693C-99D3-7010-F2AD-16BE09D2C040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0;p26">
              <a:extLst>
                <a:ext uri="{FF2B5EF4-FFF2-40B4-BE49-F238E27FC236}">
                  <a16:creationId xmlns:a16="http://schemas.microsoft.com/office/drawing/2014/main" id="{A010F0A3-205C-BF29-D8E0-E04405D7A4A5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1;p26">
              <a:extLst>
                <a:ext uri="{FF2B5EF4-FFF2-40B4-BE49-F238E27FC236}">
                  <a16:creationId xmlns:a16="http://schemas.microsoft.com/office/drawing/2014/main" id="{C846C386-4BAC-4133-6DDA-418578E673E8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2;p26">
              <a:extLst>
                <a:ext uri="{FF2B5EF4-FFF2-40B4-BE49-F238E27FC236}">
                  <a16:creationId xmlns:a16="http://schemas.microsoft.com/office/drawing/2014/main" id="{779EF901-C090-2EE5-72AD-F8E005891322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3;p26">
              <a:extLst>
                <a:ext uri="{FF2B5EF4-FFF2-40B4-BE49-F238E27FC236}">
                  <a16:creationId xmlns:a16="http://schemas.microsoft.com/office/drawing/2014/main" id="{ED31798F-9357-C439-1D08-F0BE2A11B3FE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4;p26">
              <a:extLst>
                <a:ext uri="{FF2B5EF4-FFF2-40B4-BE49-F238E27FC236}">
                  <a16:creationId xmlns:a16="http://schemas.microsoft.com/office/drawing/2014/main" id="{025EA79F-5F32-0ED5-FB01-462D171FD07C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5;p26">
              <a:extLst>
                <a:ext uri="{FF2B5EF4-FFF2-40B4-BE49-F238E27FC236}">
                  <a16:creationId xmlns:a16="http://schemas.microsoft.com/office/drawing/2014/main" id="{EC1974F6-00D2-18DA-E5B4-049BEAA72895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796;p26">
              <a:extLst>
                <a:ext uri="{FF2B5EF4-FFF2-40B4-BE49-F238E27FC236}">
                  <a16:creationId xmlns:a16="http://schemas.microsoft.com/office/drawing/2014/main" id="{ADFA801A-3398-A833-B635-6F1B800D0C3B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797;p26">
              <a:extLst>
                <a:ext uri="{FF2B5EF4-FFF2-40B4-BE49-F238E27FC236}">
                  <a16:creationId xmlns:a16="http://schemas.microsoft.com/office/drawing/2014/main" id="{AB7952DE-0E8F-5CCE-78B4-DFB168237795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798;p26">
              <a:extLst>
                <a:ext uri="{FF2B5EF4-FFF2-40B4-BE49-F238E27FC236}">
                  <a16:creationId xmlns:a16="http://schemas.microsoft.com/office/drawing/2014/main" id="{B759C612-D126-6E3F-41A7-AF1B35503692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799;p26">
              <a:extLst>
                <a:ext uri="{FF2B5EF4-FFF2-40B4-BE49-F238E27FC236}">
                  <a16:creationId xmlns:a16="http://schemas.microsoft.com/office/drawing/2014/main" id="{5938C4E3-835D-B4A6-5F4A-5C9037754AA3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0;p26">
              <a:extLst>
                <a:ext uri="{FF2B5EF4-FFF2-40B4-BE49-F238E27FC236}">
                  <a16:creationId xmlns:a16="http://schemas.microsoft.com/office/drawing/2014/main" id="{C802159B-0FAD-E1DB-EA8E-9777090B9FB1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1;p26">
              <a:extLst>
                <a:ext uri="{FF2B5EF4-FFF2-40B4-BE49-F238E27FC236}">
                  <a16:creationId xmlns:a16="http://schemas.microsoft.com/office/drawing/2014/main" id="{4013D567-F456-3CD8-CCFC-6C45F622B90A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2;p26">
              <a:extLst>
                <a:ext uri="{FF2B5EF4-FFF2-40B4-BE49-F238E27FC236}">
                  <a16:creationId xmlns:a16="http://schemas.microsoft.com/office/drawing/2014/main" id="{68AE4577-1D3C-89DF-8F76-9FDC5B0C102D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3;p26">
              <a:extLst>
                <a:ext uri="{FF2B5EF4-FFF2-40B4-BE49-F238E27FC236}">
                  <a16:creationId xmlns:a16="http://schemas.microsoft.com/office/drawing/2014/main" id="{E2A5AB06-D411-BCA0-8B25-54088A926D9D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4;p26">
              <a:extLst>
                <a:ext uri="{FF2B5EF4-FFF2-40B4-BE49-F238E27FC236}">
                  <a16:creationId xmlns:a16="http://schemas.microsoft.com/office/drawing/2014/main" id="{93F52288-3B62-AABA-5E27-441371D26536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5;p26">
              <a:extLst>
                <a:ext uri="{FF2B5EF4-FFF2-40B4-BE49-F238E27FC236}">
                  <a16:creationId xmlns:a16="http://schemas.microsoft.com/office/drawing/2014/main" id="{356B992F-74E0-A127-C2BB-524700D615FA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06;p26">
              <a:extLst>
                <a:ext uri="{FF2B5EF4-FFF2-40B4-BE49-F238E27FC236}">
                  <a16:creationId xmlns:a16="http://schemas.microsoft.com/office/drawing/2014/main" id="{5A3EE772-A454-76EE-23EF-118CE3C9C613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07;p26">
              <a:extLst>
                <a:ext uri="{FF2B5EF4-FFF2-40B4-BE49-F238E27FC236}">
                  <a16:creationId xmlns:a16="http://schemas.microsoft.com/office/drawing/2014/main" id="{A988051D-1C4E-B9EB-6DCB-5BE2759C86A5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08;p26">
              <a:extLst>
                <a:ext uri="{FF2B5EF4-FFF2-40B4-BE49-F238E27FC236}">
                  <a16:creationId xmlns:a16="http://schemas.microsoft.com/office/drawing/2014/main" id="{29EB04F0-F1D6-7349-334C-9FEE6A04F633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09;p26">
              <a:extLst>
                <a:ext uri="{FF2B5EF4-FFF2-40B4-BE49-F238E27FC236}">
                  <a16:creationId xmlns:a16="http://schemas.microsoft.com/office/drawing/2014/main" id="{861A0CF9-3C98-34E7-4DB1-50BD8C74D34F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0;p26">
              <a:extLst>
                <a:ext uri="{FF2B5EF4-FFF2-40B4-BE49-F238E27FC236}">
                  <a16:creationId xmlns:a16="http://schemas.microsoft.com/office/drawing/2014/main" id="{77F4BEE6-A5E8-E69D-87F6-0DC99F18495F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21DA7047-5DAA-3219-6C16-D29AD5F8D15C}"/>
              </a:ext>
            </a:extLst>
          </p:cNvPr>
          <p:cNvGrpSpPr/>
          <p:nvPr/>
        </p:nvGrpSpPr>
        <p:grpSpPr>
          <a:xfrm>
            <a:off x="-5112223" y="3041829"/>
            <a:ext cx="2242620" cy="1625137"/>
            <a:chOff x="528808" y="2997579"/>
            <a:chExt cx="2242620" cy="1625137"/>
          </a:xfrm>
        </p:grpSpPr>
        <p:grpSp>
          <p:nvGrpSpPr>
            <p:cNvPr id="816" name="Google Shape;823;p26">
              <a:extLst>
                <a:ext uri="{FF2B5EF4-FFF2-40B4-BE49-F238E27FC236}">
                  <a16:creationId xmlns:a16="http://schemas.microsoft.com/office/drawing/2014/main" id="{A619F3A1-B110-5392-64D2-C9A77294CD3F}"/>
                </a:ext>
              </a:extLst>
            </p:cNvPr>
            <p:cNvGrpSpPr/>
            <p:nvPr/>
          </p:nvGrpSpPr>
          <p:grpSpPr>
            <a:xfrm>
              <a:off x="1360661" y="2997579"/>
              <a:ext cx="578910" cy="829801"/>
              <a:chOff x="4912675" y="3760750"/>
              <a:chExt cx="627817" cy="899904"/>
            </a:xfrm>
          </p:grpSpPr>
          <p:sp>
            <p:nvSpPr>
              <p:cNvPr id="820" name="Google Shape;824;p26">
                <a:extLst>
                  <a:ext uri="{FF2B5EF4-FFF2-40B4-BE49-F238E27FC236}">
                    <a16:creationId xmlns:a16="http://schemas.microsoft.com/office/drawing/2014/main" id="{9D382A94-8485-542F-1277-790D7DEDDC04}"/>
                  </a:ext>
                </a:extLst>
              </p:cNvPr>
              <p:cNvSpPr/>
              <p:nvPr/>
            </p:nvSpPr>
            <p:spPr>
              <a:xfrm>
                <a:off x="5054952" y="3760750"/>
                <a:ext cx="343249" cy="125423"/>
              </a:xfrm>
              <a:custGeom>
                <a:avLst/>
                <a:gdLst/>
                <a:ahLst/>
                <a:cxnLst/>
                <a:rect l="l" t="t" r="r" b="b"/>
                <a:pathLst>
                  <a:path w="22849" h="8349" extrusionOk="0">
                    <a:moveTo>
                      <a:pt x="1" y="0"/>
                    </a:moveTo>
                    <a:lnTo>
                      <a:pt x="3014" y="8348"/>
                    </a:lnTo>
                    <a:lnTo>
                      <a:pt x="19835" y="8348"/>
                    </a:lnTo>
                    <a:lnTo>
                      <a:pt x="228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5;p26">
                <a:extLst>
                  <a:ext uri="{FF2B5EF4-FFF2-40B4-BE49-F238E27FC236}">
                    <a16:creationId xmlns:a16="http://schemas.microsoft.com/office/drawing/2014/main" id="{3DDB7210-DD5B-7886-D289-03072B949985}"/>
                  </a:ext>
                </a:extLst>
              </p:cNvPr>
              <p:cNvSpPr/>
              <p:nvPr/>
            </p:nvSpPr>
            <p:spPr>
              <a:xfrm>
                <a:off x="4912675" y="3760750"/>
                <a:ext cx="286434" cy="497756"/>
              </a:xfrm>
              <a:custGeom>
                <a:avLst/>
                <a:gdLst/>
                <a:ahLst/>
                <a:cxnLst/>
                <a:rect l="l" t="t" r="r" b="b"/>
                <a:pathLst>
                  <a:path w="19067" h="33134" extrusionOk="0">
                    <a:moveTo>
                      <a:pt x="8381" y="0"/>
                    </a:moveTo>
                    <a:lnTo>
                      <a:pt x="1" y="8348"/>
                    </a:lnTo>
                    <a:lnTo>
                      <a:pt x="10733" y="33134"/>
                    </a:lnTo>
                    <a:cubicBezTo>
                      <a:pt x="13039" y="31166"/>
                      <a:pt x="15899" y="29843"/>
                      <a:pt x="19066" y="29474"/>
                    </a:cubicBezTo>
                    <a:lnTo>
                      <a:pt x="11409" y="8334"/>
                    </a:lnTo>
                    <a:lnTo>
                      <a:pt x="83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6;p26">
                <a:extLst>
                  <a:ext uri="{FF2B5EF4-FFF2-40B4-BE49-F238E27FC236}">
                    <a16:creationId xmlns:a16="http://schemas.microsoft.com/office/drawing/2014/main" id="{C8C129A4-6F8C-12BD-27EE-0833AB24C330}"/>
                  </a:ext>
                </a:extLst>
              </p:cNvPr>
              <p:cNvSpPr/>
              <p:nvPr/>
            </p:nvSpPr>
            <p:spPr>
              <a:xfrm>
                <a:off x="5254058" y="3760750"/>
                <a:ext cx="286434" cy="496614"/>
              </a:xfrm>
              <a:custGeom>
                <a:avLst/>
                <a:gdLst/>
                <a:ahLst/>
                <a:cxnLst/>
                <a:rect l="l" t="t" r="r" b="b"/>
                <a:pathLst>
                  <a:path w="19067" h="33058" extrusionOk="0">
                    <a:moveTo>
                      <a:pt x="10687" y="0"/>
                    </a:moveTo>
                    <a:lnTo>
                      <a:pt x="7658" y="8348"/>
                    </a:lnTo>
                    <a:lnTo>
                      <a:pt x="1" y="29460"/>
                    </a:lnTo>
                    <a:cubicBezTo>
                      <a:pt x="3168" y="29813"/>
                      <a:pt x="6058" y="31104"/>
                      <a:pt x="8365" y="33057"/>
                    </a:cubicBezTo>
                    <a:lnTo>
                      <a:pt x="19066" y="8348"/>
                    </a:lnTo>
                    <a:lnTo>
                      <a:pt x="106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7;p26">
                <a:extLst>
                  <a:ext uri="{FF2B5EF4-FFF2-40B4-BE49-F238E27FC236}">
                    <a16:creationId xmlns:a16="http://schemas.microsoft.com/office/drawing/2014/main" id="{0FA82142-D2BA-E6BB-B4A8-3036388873E4}"/>
                  </a:ext>
                </a:extLst>
              </p:cNvPr>
              <p:cNvSpPr/>
              <p:nvPr/>
            </p:nvSpPr>
            <p:spPr>
              <a:xfrm>
                <a:off x="5005528" y="4216919"/>
                <a:ext cx="443735" cy="443735"/>
              </a:xfrm>
              <a:custGeom>
                <a:avLst/>
                <a:gdLst/>
                <a:ahLst/>
                <a:cxnLst/>
                <a:rect l="l" t="t" r="r" b="b"/>
                <a:pathLst>
                  <a:path w="29538" h="29538" extrusionOk="0">
                    <a:moveTo>
                      <a:pt x="14777" y="0"/>
                    </a:moveTo>
                    <a:cubicBezTo>
                      <a:pt x="14607" y="0"/>
                      <a:pt x="14469" y="16"/>
                      <a:pt x="14300" y="31"/>
                    </a:cubicBezTo>
                    <a:cubicBezTo>
                      <a:pt x="14131" y="31"/>
                      <a:pt x="13947" y="47"/>
                      <a:pt x="13777" y="62"/>
                    </a:cubicBezTo>
                    <a:cubicBezTo>
                      <a:pt x="13592" y="62"/>
                      <a:pt x="13408" y="62"/>
                      <a:pt x="13239" y="78"/>
                    </a:cubicBezTo>
                    <a:cubicBezTo>
                      <a:pt x="10072" y="416"/>
                      <a:pt x="7227" y="1738"/>
                      <a:pt x="4967" y="3752"/>
                    </a:cubicBezTo>
                    <a:cubicBezTo>
                      <a:pt x="4828" y="3860"/>
                      <a:pt x="4705" y="3983"/>
                      <a:pt x="4568" y="4106"/>
                    </a:cubicBezTo>
                    <a:lnTo>
                      <a:pt x="4183" y="4490"/>
                    </a:lnTo>
                    <a:cubicBezTo>
                      <a:pt x="1600" y="7150"/>
                      <a:pt x="0" y="10779"/>
                      <a:pt x="0" y="14777"/>
                    </a:cubicBezTo>
                    <a:cubicBezTo>
                      <a:pt x="0" y="22926"/>
                      <a:pt x="6612" y="29537"/>
                      <a:pt x="14777" y="29537"/>
                    </a:cubicBezTo>
                    <a:cubicBezTo>
                      <a:pt x="22926" y="29537"/>
                      <a:pt x="29537" y="22926"/>
                      <a:pt x="29537" y="14777"/>
                    </a:cubicBezTo>
                    <a:cubicBezTo>
                      <a:pt x="29537" y="10732"/>
                      <a:pt x="27908" y="7073"/>
                      <a:pt x="25278" y="4413"/>
                    </a:cubicBezTo>
                    <a:cubicBezTo>
                      <a:pt x="25155" y="4274"/>
                      <a:pt x="25017" y="4167"/>
                      <a:pt x="24894" y="4044"/>
                    </a:cubicBezTo>
                    <a:cubicBezTo>
                      <a:pt x="24755" y="3905"/>
                      <a:pt x="24632" y="3798"/>
                      <a:pt x="24494" y="3675"/>
                    </a:cubicBezTo>
                    <a:cubicBezTo>
                      <a:pt x="22233" y="1691"/>
                      <a:pt x="19359" y="385"/>
                      <a:pt x="16191" y="78"/>
                    </a:cubicBezTo>
                    <a:cubicBezTo>
                      <a:pt x="16022" y="62"/>
                      <a:pt x="15837" y="62"/>
                      <a:pt x="15653" y="47"/>
                    </a:cubicBezTo>
                    <a:cubicBezTo>
                      <a:pt x="15484" y="47"/>
                      <a:pt x="15300" y="31"/>
                      <a:pt x="15130" y="16"/>
                    </a:cubicBezTo>
                    <a:cubicBezTo>
                      <a:pt x="15007" y="16"/>
                      <a:pt x="14884" y="0"/>
                      <a:pt x="147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8;p26">
                <a:extLst>
                  <a:ext uri="{FF2B5EF4-FFF2-40B4-BE49-F238E27FC236}">
                    <a16:creationId xmlns:a16="http://schemas.microsoft.com/office/drawing/2014/main" id="{76C0757F-F7C3-38DA-53A5-2E2398DC538A}"/>
                  </a:ext>
                </a:extLst>
              </p:cNvPr>
              <p:cNvSpPr/>
              <p:nvPr/>
            </p:nvSpPr>
            <p:spPr>
              <a:xfrm>
                <a:off x="5039719" y="4251336"/>
                <a:ext cx="375352" cy="375127"/>
              </a:xfrm>
              <a:custGeom>
                <a:avLst/>
                <a:gdLst/>
                <a:ahLst/>
                <a:cxnLst/>
                <a:rect l="l" t="t" r="r" b="b"/>
                <a:pathLst>
                  <a:path w="24986" h="24971" extrusionOk="0">
                    <a:moveTo>
                      <a:pt x="12501" y="1"/>
                    </a:moveTo>
                    <a:cubicBezTo>
                      <a:pt x="12362" y="1"/>
                      <a:pt x="12239" y="15"/>
                      <a:pt x="12101" y="15"/>
                    </a:cubicBezTo>
                    <a:cubicBezTo>
                      <a:pt x="11947" y="15"/>
                      <a:pt x="11794" y="31"/>
                      <a:pt x="11655" y="31"/>
                    </a:cubicBezTo>
                    <a:cubicBezTo>
                      <a:pt x="11501" y="46"/>
                      <a:pt x="11347" y="46"/>
                      <a:pt x="11193" y="62"/>
                    </a:cubicBezTo>
                    <a:cubicBezTo>
                      <a:pt x="8518" y="339"/>
                      <a:pt x="6105" y="1461"/>
                      <a:pt x="4213" y="3152"/>
                    </a:cubicBezTo>
                    <a:cubicBezTo>
                      <a:pt x="4090" y="3260"/>
                      <a:pt x="3983" y="3353"/>
                      <a:pt x="3875" y="3460"/>
                    </a:cubicBezTo>
                    <a:cubicBezTo>
                      <a:pt x="3752" y="3568"/>
                      <a:pt x="3645" y="3675"/>
                      <a:pt x="3536" y="3783"/>
                    </a:cubicBezTo>
                    <a:cubicBezTo>
                      <a:pt x="1353" y="6043"/>
                      <a:pt x="0" y="9103"/>
                      <a:pt x="0" y="12486"/>
                    </a:cubicBezTo>
                    <a:cubicBezTo>
                      <a:pt x="0" y="19374"/>
                      <a:pt x="5597" y="24971"/>
                      <a:pt x="12501" y="24971"/>
                    </a:cubicBezTo>
                    <a:cubicBezTo>
                      <a:pt x="19389" y="24971"/>
                      <a:pt x="24986" y="19374"/>
                      <a:pt x="24986" y="12486"/>
                    </a:cubicBezTo>
                    <a:cubicBezTo>
                      <a:pt x="24986" y="9072"/>
                      <a:pt x="23602" y="5966"/>
                      <a:pt x="21388" y="3722"/>
                    </a:cubicBezTo>
                    <a:cubicBezTo>
                      <a:pt x="21280" y="3613"/>
                      <a:pt x="21157" y="3506"/>
                      <a:pt x="21050" y="3398"/>
                    </a:cubicBezTo>
                    <a:cubicBezTo>
                      <a:pt x="20941" y="3306"/>
                      <a:pt x="20834" y="3199"/>
                      <a:pt x="20711" y="3091"/>
                    </a:cubicBezTo>
                    <a:cubicBezTo>
                      <a:pt x="18805" y="1415"/>
                      <a:pt x="16376" y="308"/>
                      <a:pt x="13700" y="62"/>
                    </a:cubicBezTo>
                    <a:cubicBezTo>
                      <a:pt x="13546" y="46"/>
                      <a:pt x="13393" y="46"/>
                      <a:pt x="13254" y="31"/>
                    </a:cubicBezTo>
                    <a:cubicBezTo>
                      <a:pt x="13100" y="31"/>
                      <a:pt x="12946" y="15"/>
                      <a:pt x="12792" y="15"/>
                    </a:cubicBezTo>
                    <a:cubicBezTo>
                      <a:pt x="12700" y="1"/>
                      <a:pt x="12593" y="1"/>
                      <a:pt x="125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7" name="Google Shape;833;p26">
              <a:extLst>
                <a:ext uri="{FF2B5EF4-FFF2-40B4-BE49-F238E27FC236}">
                  <a16:creationId xmlns:a16="http://schemas.microsoft.com/office/drawing/2014/main" id="{FFEC342C-9876-8C96-EB21-A4B2A4450AB3}"/>
                </a:ext>
              </a:extLst>
            </p:cNvPr>
            <p:cNvGrpSpPr/>
            <p:nvPr/>
          </p:nvGrpSpPr>
          <p:grpSpPr>
            <a:xfrm>
              <a:off x="528808" y="3888316"/>
              <a:ext cx="2242620" cy="734400"/>
              <a:chOff x="211139" y="3990600"/>
              <a:chExt cx="2242620" cy="734400"/>
            </a:xfrm>
          </p:grpSpPr>
          <p:sp>
            <p:nvSpPr>
              <p:cNvPr id="818" name="Google Shape;834;p26">
                <a:extLst>
                  <a:ext uri="{FF2B5EF4-FFF2-40B4-BE49-F238E27FC236}">
                    <a16:creationId xmlns:a16="http://schemas.microsoft.com/office/drawing/2014/main" id="{8C8A4A64-60B0-0D52-7AD9-099A7E688EEC}"/>
                  </a:ext>
                </a:extLst>
              </p:cNvPr>
              <p:cNvSpPr txBox="1"/>
              <p:nvPr/>
            </p:nvSpPr>
            <p:spPr>
              <a:xfrm>
                <a:off x="211141" y="3990600"/>
                <a:ext cx="2242618" cy="30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Egytian premier league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19" name="Google Shape;835;p26">
                <a:extLst>
                  <a:ext uri="{FF2B5EF4-FFF2-40B4-BE49-F238E27FC236}">
                    <a16:creationId xmlns:a16="http://schemas.microsoft.com/office/drawing/2014/main" id="{1D8FD30E-4EB7-303A-C70E-4147F5344E8B}"/>
                  </a:ext>
                </a:extLst>
              </p:cNvPr>
              <p:cNvSpPr txBox="1"/>
              <p:nvPr/>
            </p:nvSpPr>
            <p:spPr>
              <a:xfrm>
                <a:off x="211139" y="4301400"/>
                <a:ext cx="2242620" cy="42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Analysing teams performance over seasons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825" name="Google Shape;840;p26">
            <a:extLst>
              <a:ext uri="{FF2B5EF4-FFF2-40B4-BE49-F238E27FC236}">
                <a16:creationId xmlns:a16="http://schemas.microsoft.com/office/drawing/2014/main" id="{08FEF9B0-2E35-94A9-BE73-81027906710A}"/>
              </a:ext>
            </a:extLst>
          </p:cNvPr>
          <p:cNvCxnSpPr>
            <a:cxnSpLocks/>
          </p:cNvCxnSpPr>
          <p:nvPr/>
        </p:nvCxnSpPr>
        <p:spPr>
          <a:xfrm flipV="1">
            <a:off x="-3536425" y="2648314"/>
            <a:ext cx="2654771" cy="102574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33" name="Google Shape;575;p22">
            <a:extLst>
              <a:ext uri="{FF2B5EF4-FFF2-40B4-BE49-F238E27FC236}">
                <a16:creationId xmlns:a16="http://schemas.microsoft.com/office/drawing/2014/main" id="{98966199-3007-5D8C-319B-21331CA57355}"/>
              </a:ext>
            </a:extLst>
          </p:cNvPr>
          <p:cNvGrpSpPr/>
          <p:nvPr/>
        </p:nvGrpSpPr>
        <p:grpSpPr>
          <a:xfrm flipH="1">
            <a:off x="-4307023" y="2975334"/>
            <a:ext cx="2963932" cy="1633242"/>
            <a:chOff x="2633725" y="3423344"/>
            <a:chExt cx="2150902" cy="1185231"/>
          </a:xfrm>
        </p:grpSpPr>
        <p:sp>
          <p:nvSpPr>
            <p:cNvPr id="887" name="Google Shape;576;p22">
              <a:extLst>
                <a:ext uri="{FF2B5EF4-FFF2-40B4-BE49-F238E27FC236}">
                  <a16:creationId xmlns:a16="http://schemas.microsoft.com/office/drawing/2014/main" id="{FDB504CA-CB4B-9CC1-33CA-1E2FEC92972B}"/>
                </a:ext>
              </a:extLst>
            </p:cNvPr>
            <p:cNvSpPr/>
            <p:nvPr/>
          </p:nvSpPr>
          <p:spPr>
            <a:xfrm>
              <a:off x="3145449" y="4384175"/>
              <a:ext cx="14967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577;p22">
              <a:extLst>
                <a:ext uri="{FF2B5EF4-FFF2-40B4-BE49-F238E27FC236}">
                  <a16:creationId xmlns:a16="http://schemas.microsoft.com/office/drawing/2014/main" id="{5E30AAFD-CDA9-30E3-E1BB-607AC789D3DE}"/>
                </a:ext>
              </a:extLst>
            </p:cNvPr>
            <p:cNvSpPr/>
            <p:nvPr/>
          </p:nvSpPr>
          <p:spPr>
            <a:xfrm flipH="1">
              <a:off x="3451372" y="4311868"/>
              <a:ext cx="523257" cy="245460"/>
            </a:xfrm>
            <a:custGeom>
              <a:avLst/>
              <a:gdLst/>
              <a:ahLst/>
              <a:cxnLst/>
              <a:rect l="l" t="t" r="r" b="b"/>
              <a:pathLst>
                <a:path w="31100" h="14589" extrusionOk="0">
                  <a:moveTo>
                    <a:pt x="26736" y="1"/>
                  </a:moveTo>
                  <a:cubicBezTo>
                    <a:pt x="25896" y="1301"/>
                    <a:pt x="24271" y="1815"/>
                    <a:pt x="22747" y="2055"/>
                  </a:cubicBezTo>
                  <a:cubicBezTo>
                    <a:pt x="21224" y="2294"/>
                    <a:pt x="19650" y="2192"/>
                    <a:pt x="18126" y="2397"/>
                  </a:cubicBezTo>
                  <a:cubicBezTo>
                    <a:pt x="16329" y="2637"/>
                    <a:pt x="14583" y="3321"/>
                    <a:pt x="13077" y="4348"/>
                  </a:cubicBezTo>
                  <a:cubicBezTo>
                    <a:pt x="12700" y="4604"/>
                    <a:pt x="12324" y="4896"/>
                    <a:pt x="11982" y="5204"/>
                  </a:cubicBezTo>
                  <a:cubicBezTo>
                    <a:pt x="11982" y="5204"/>
                    <a:pt x="11614" y="5277"/>
                    <a:pt x="11035" y="5277"/>
                  </a:cubicBezTo>
                  <a:cubicBezTo>
                    <a:pt x="10134" y="5277"/>
                    <a:pt x="8721" y="5100"/>
                    <a:pt x="7377" y="4193"/>
                  </a:cubicBezTo>
                  <a:lnTo>
                    <a:pt x="3406" y="6505"/>
                  </a:lnTo>
                  <a:lnTo>
                    <a:pt x="0" y="11451"/>
                  </a:lnTo>
                  <a:lnTo>
                    <a:pt x="701" y="14207"/>
                  </a:lnTo>
                  <a:cubicBezTo>
                    <a:pt x="701" y="14207"/>
                    <a:pt x="2543" y="14588"/>
                    <a:pt x="5091" y="14588"/>
                  </a:cubicBezTo>
                  <a:cubicBezTo>
                    <a:pt x="6895" y="14588"/>
                    <a:pt x="9052" y="14397"/>
                    <a:pt x="11160" y="13744"/>
                  </a:cubicBezTo>
                  <a:cubicBezTo>
                    <a:pt x="12221" y="13420"/>
                    <a:pt x="13538" y="12889"/>
                    <a:pt x="14994" y="12222"/>
                  </a:cubicBezTo>
                  <a:cubicBezTo>
                    <a:pt x="20590" y="9654"/>
                    <a:pt x="28276" y="4981"/>
                    <a:pt x="31100" y="1712"/>
                  </a:cubicBezTo>
                  <a:lnTo>
                    <a:pt x="26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578;p22">
              <a:extLst>
                <a:ext uri="{FF2B5EF4-FFF2-40B4-BE49-F238E27FC236}">
                  <a16:creationId xmlns:a16="http://schemas.microsoft.com/office/drawing/2014/main" id="{0EC06B2B-B721-E523-EF16-D9F65EAD7658}"/>
                </a:ext>
              </a:extLst>
            </p:cNvPr>
            <p:cNvSpPr/>
            <p:nvPr/>
          </p:nvSpPr>
          <p:spPr>
            <a:xfrm flipH="1">
              <a:off x="3451360" y="4311868"/>
              <a:ext cx="303237" cy="205635"/>
            </a:xfrm>
            <a:custGeom>
              <a:avLst/>
              <a:gdLst/>
              <a:ahLst/>
              <a:cxnLst/>
              <a:rect l="l" t="t" r="r" b="b"/>
              <a:pathLst>
                <a:path w="18023" h="12222" extrusionOk="0">
                  <a:moveTo>
                    <a:pt x="13659" y="1"/>
                  </a:moveTo>
                  <a:cubicBezTo>
                    <a:pt x="12819" y="1301"/>
                    <a:pt x="11194" y="1815"/>
                    <a:pt x="9670" y="2055"/>
                  </a:cubicBezTo>
                  <a:cubicBezTo>
                    <a:pt x="8147" y="2294"/>
                    <a:pt x="6573" y="2192"/>
                    <a:pt x="5049" y="2397"/>
                  </a:cubicBezTo>
                  <a:cubicBezTo>
                    <a:pt x="3252" y="2637"/>
                    <a:pt x="1506" y="3321"/>
                    <a:pt x="0" y="4348"/>
                  </a:cubicBezTo>
                  <a:cubicBezTo>
                    <a:pt x="68" y="6487"/>
                    <a:pt x="427" y="9723"/>
                    <a:pt x="1917" y="12222"/>
                  </a:cubicBezTo>
                  <a:cubicBezTo>
                    <a:pt x="7513" y="9654"/>
                    <a:pt x="15199" y="4981"/>
                    <a:pt x="18023" y="1712"/>
                  </a:cubicBezTo>
                  <a:lnTo>
                    <a:pt x="136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579;p22">
              <a:extLst>
                <a:ext uri="{FF2B5EF4-FFF2-40B4-BE49-F238E27FC236}">
                  <a16:creationId xmlns:a16="http://schemas.microsoft.com/office/drawing/2014/main" id="{E3213CFC-55DE-B042-750C-04302D11FC8A}"/>
                </a:ext>
              </a:extLst>
            </p:cNvPr>
            <p:cNvSpPr/>
            <p:nvPr/>
          </p:nvSpPr>
          <p:spPr>
            <a:xfrm flipH="1">
              <a:off x="3693842" y="4370050"/>
              <a:ext cx="60755" cy="147454"/>
            </a:xfrm>
            <a:custGeom>
              <a:avLst/>
              <a:gdLst/>
              <a:ahLst/>
              <a:cxnLst/>
              <a:rect l="l" t="t" r="r" b="b"/>
              <a:pathLst>
                <a:path w="3611" h="8764" extrusionOk="0">
                  <a:moveTo>
                    <a:pt x="1523" y="0"/>
                  </a:moveTo>
                  <a:cubicBezTo>
                    <a:pt x="993" y="256"/>
                    <a:pt x="496" y="548"/>
                    <a:pt x="0" y="890"/>
                  </a:cubicBezTo>
                  <a:cubicBezTo>
                    <a:pt x="68" y="3029"/>
                    <a:pt x="427" y="6265"/>
                    <a:pt x="1917" y="8764"/>
                  </a:cubicBezTo>
                  <a:cubicBezTo>
                    <a:pt x="2465" y="8524"/>
                    <a:pt x="3029" y="8250"/>
                    <a:pt x="3611" y="7959"/>
                  </a:cubicBezTo>
                  <a:cubicBezTo>
                    <a:pt x="2020" y="5512"/>
                    <a:pt x="1609" y="2242"/>
                    <a:pt x="1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580;p22">
              <a:extLst>
                <a:ext uri="{FF2B5EF4-FFF2-40B4-BE49-F238E27FC236}">
                  <a16:creationId xmlns:a16="http://schemas.microsoft.com/office/drawing/2014/main" id="{4E83E557-A677-C9F3-8014-2B27554306CD}"/>
                </a:ext>
              </a:extLst>
            </p:cNvPr>
            <p:cNvSpPr/>
            <p:nvPr/>
          </p:nvSpPr>
          <p:spPr>
            <a:xfrm flipH="1">
              <a:off x="3849364" y="4140500"/>
              <a:ext cx="396296" cy="410412"/>
            </a:xfrm>
            <a:custGeom>
              <a:avLst/>
              <a:gdLst/>
              <a:ahLst/>
              <a:cxnLst/>
              <a:rect l="l" t="t" r="r" b="b"/>
              <a:pathLst>
                <a:path w="23554" h="24393" extrusionOk="0">
                  <a:moveTo>
                    <a:pt x="8714" y="1"/>
                  </a:moveTo>
                  <a:lnTo>
                    <a:pt x="1422" y="7806"/>
                  </a:lnTo>
                  <a:lnTo>
                    <a:pt x="1" y="9312"/>
                  </a:lnTo>
                  <a:cubicBezTo>
                    <a:pt x="1" y="9312"/>
                    <a:pt x="1799" y="14910"/>
                    <a:pt x="9604" y="20353"/>
                  </a:cubicBezTo>
                  <a:cubicBezTo>
                    <a:pt x="9860" y="20540"/>
                    <a:pt x="10134" y="20712"/>
                    <a:pt x="10391" y="20883"/>
                  </a:cubicBezTo>
                  <a:cubicBezTo>
                    <a:pt x="12222" y="22081"/>
                    <a:pt x="14328" y="23279"/>
                    <a:pt x="16809" y="24392"/>
                  </a:cubicBezTo>
                  <a:cubicBezTo>
                    <a:pt x="16809" y="24392"/>
                    <a:pt x="17528" y="23758"/>
                    <a:pt x="18487" y="22765"/>
                  </a:cubicBezTo>
                  <a:cubicBezTo>
                    <a:pt x="18676" y="22578"/>
                    <a:pt x="18863" y="22372"/>
                    <a:pt x="19069" y="22149"/>
                  </a:cubicBezTo>
                  <a:cubicBezTo>
                    <a:pt x="20951" y="20130"/>
                    <a:pt x="23348" y="17083"/>
                    <a:pt x="23553" y="14584"/>
                  </a:cubicBezTo>
                  <a:lnTo>
                    <a:pt x="23485" y="14481"/>
                  </a:lnTo>
                  <a:lnTo>
                    <a:pt x="17135" y="6573"/>
                  </a:lnTo>
                  <a:lnTo>
                    <a:pt x="8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581;p22">
              <a:extLst>
                <a:ext uri="{FF2B5EF4-FFF2-40B4-BE49-F238E27FC236}">
                  <a16:creationId xmlns:a16="http://schemas.microsoft.com/office/drawing/2014/main" id="{2DDF4985-5230-DA78-3B36-677E5E55E9B4}"/>
                </a:ext>
              </a:extLst>
            </p:cNvPr>
            <p:cNvSpPr/>
            <p:nvPr/>
          </p:nvSpPr>
          <p:spPr>
            <a:xfrm flipH="1">
              <a:off x="3924816" y="4466579"/>
              <a:ext cx="159265" cy="56969"/>
            </a:xfrm>
            <a:custGeom>
              <a:avLst/>
              <a:gdLst/>
              <a:ahLst/>
              <a:cxnLst/>
              <a:rect l="l" t="t" r="r" b="b"/>
              <a:pathLst>
                <a:path w="9466" h="3386" extrusionOk="0">
                  <a:moveTo>
                    <a:pt x="3684" y="0"/>
                  </a:moveTo>
                  <a:cubicBezTo>
                    <a:pt x="2446" y="0"/>
                    <a:pt x="1183" y="311"/>
                    <a:pt x="1" y="973"/>
                  </a:cubicBezTo>
                  <a:cubicBezTo>
                    <a:pt x="257" y="1160"/>
                    <a:pt x="531" y="1332"/>
                    <a:pt x="788" y="1503"/>
                  </a:cubicBezTo>
                  <a:cubicBezTo>
                    <a:pt x="1739" y="1055"/>
                    <a:pt x="2733" y="842"/>
                    <a:pt x="3706" y="842"/>
                  </a:cubicBezTo>
                  <a:cubicBezTo>
                    <a:pt x="5712" y="842"/>
                    <a:pt x="7628" y="1749"/>
                    <a:pt x="8884" y="3385"/>
                  </a:cubicBezTo>
                  <a:cubicBezTo>
                    <a:pt x="9073" y="3198"/>
                    <a:pt x="9260" y="2992"/>
                    <a:pt x="9466" y="2769"/>
                  </a:cubicBezTo>
                  <a:cubicBezTo>
                    <a:pt x="8037" y="1000"/>
                    <a:pt x="5903" y="0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582;p22">
              <a:extLst>
                <a:ext uri="{FF2B5EF4-FFF2-40B4-BE49-F238E27FC236}">
                  <a16:creationId xmlns:a16="http://schemas.microsoft.com/office/drawing/2014/main" id="{88342B46-7C73-86B9-801C-4788F19EEE3C}"/>
                </a:ext>
              </a:extLst>
            </p:cNvPr>
            <p:cNvSpPr/>
            <p:nvPr/>
          </p:nvSpPr>
          <p:spPr>
            <a:xfrm flipH="1">
              <a:off x="2922278" y="4275289"/>
              <a:ext cx="102262" cy="164464"/>
            </a:xfrm>
            <a:custGeom>
              <a:avLst/>
              <a:gdLst/>
              <a:ahLst/>
              <a:cxnLst/>
              <a:rect l="l" t="t" r="r" b="b"/>
              <a:pathLst>
                <a:path w="6078" h="9775" extrusionOk="0">
                  <a:moveTo>
                    <a:pt x="6077" y="0"/>
                  </a:moveTo>
                  <a:cubicBezTo>
                    <a:pt x="5358" y="69"/>
                    <a:pt x="4674" y="308"/>
                    <a:pt x="4074" y="685"/>
                  </a:cubicBezTo>
                  <a:cubicBezTo>
                    <a:pt x="3869" y="805"/>
                    <a:pt x="3663" y="959"/>
                    <a:pt x="3492" y="1113"/>
                  </a:cubicBezTo>
                  <a:cubicBezTo>
                    <a:pt x="3252" y="1319"/>
                    <a:pt x="3047" y="1541"/>
                    <a:pt x="2859" y="1798"/>
                  </a:cubicBezTo>
                  <a:cubicBezTo>
                    <a:pt x="2739" y="1969"/>
                    <a:pt x="2620" y="2140"/>
                    <a:pt x="2499" y="2328"/>
                  </a:cubicBezTo>
                  <a:lnTo>
                    <a:pt x="2191" y="2996"/>
                  </a:lnTo>
                  <a:cubicBezTo>
                    <a:pt x="2157" y="3081"/>
                    <a:pt x="2141" y="3167"/>
                    <a:pt x="2106" y="3252"/>
                  </a:cubicBezTo>
                  <a:cubicBezTo>
                    <a:pt x="1952" y="3715"/>
                    <a:pt x="1712" y="4126"/>
                    <a:pt x="1404" y="4468"/>
                  </a:cubicBezTo>
                  <a:cubicBezTo>
                    <a:pt x="1250" y="4639"/>
                    <a:pt x="1079" y="4793"/>
                    <a:pt x="890" y="4930"/>
                  </a:cubicBezTo>
                  <a:lnTo>
                    <a:pt x="582" y="5153"/>
                  </a:lnTo>
                  <a:lnTo>
                    <a:pt x="0" y="8798"/>
                  </a:lnTo>
                  <a:lnTo>
                    <a:pt x="1901" y="9209"/>
                  </a:lnTo>
                  <a:lnTo>
                    <a:pt x="4519" y="9774"/>
                  </a:lnTo>
                  <a:lnTo>
                    <a:pt x="60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583;p22">
              <a:extLst>
                <a:ext uri="{FF2B5EF4-FFF2-40B4-BE49-F238E27FC236}">
                  <a16:creationId xmlns:a16="http://schemas.microsoft.com/office/drawing/2014/main" id="{D1DF337D-273B-8B9A-4795-6296372A1ADE}"/>
                </a:ext>
              </a:extLst>
            </p:cNvPr>
            <p:cNvSpPr/>
            <p:nvPr/>
          </p:nvSpPr>
          <p:spPr>
            <a:xfrm flipH="1">
              <a:off x="2940127" y="4386725"/>
              <a:ext cx="52444" cy="53032"/>
            </a:xfrm>
            <a:custGeom>
              <a:avLst/>
              <a:gdLst/>
              <a:ahLst/>
              <a:cxnLst/>
              <a:rect l="l" t="t" r="r" b="b"/>
              <a:pathLst>
                <a:path w="3117" h="3152" extrusionOk="0">
                  <a:moveTo>
                    <a:pt x="3012" y="0"/>
                  </a:moveTo>
                  <a:cubicBezTo>
                    <a:pt x="1548" y="0"/>
                    <a:pt x="251" y="1065"/>
                    <a:pt x="17" y="2569"/>
                  </a:cubicBezTo>
                  <a:lnTo>
                    <a:pt x="1" y="2586"/>
                  </a:lnTo>
                  <a:lnTo>
                    <a:pt x="2619" y="3151"/>
                  </a:lnTo>
                  <a:lnTo>
                    <a:pt x="3116" y="2"/>
                  </a:lnTo>
                  <a:cubicBezTo>
                    <a:pt x="3081" y="1"/>
                    <a:pt x="3046" y="0"/>
                    <a:pt x="3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584;p22">
              <a:extLst>
                <a:ext uri="{FF2B5EF4-FFF2-40B4-BE49-F238E27FC236}">
                  <a16:creationId xmlns:a16="http://schemas.microsoft.com/office/drawing/2014/main" id="{F3111A69-48DC-5C5F-8FB6-BD64F3522318}"/>
                </a:ext>
              </a:extLst>
            </p:cNvPr>
            <p:cNvSpPr/>
            <p:nvPr/>
          </p:nvSpPr>
          <p:spPr>
            <a:xfrm flipH="1">
              <a:off x="2971809" y="4325698"/>
              <a:ext cx="29124" cy="38109"/>
            </a:xfrm>
            <a:custGeom>
              <a:avLst/>
              <a:gdLst/>
              <a:ahLst/>
              <a:cxnLst/>
              <a:rect l="l" t="t" r="r" b="b"/>
              <a:pathLst>
                <a:path w="1731" h="2265" extrusionOk="0">
                  <a:moveTo>
                    <a:pt x="788" y="0"/>
                  </a:moveTo>
                  <a:cubicBezTo>
                    <a:pt x="754" y="85"/>
                    <a:pt x="738" y="171"/>
                    <a:pt x="703" y="256"/>
                  </a:cubicBezTo>
                  <a:cubicBezTo>
                    <a:pt x="549" y="719"/>
                    <a:pt x="309" y="1130"/>
                    <a:pt x="1" y="1472"/>
                  </a:cubicBezTo>
                  <a:lnTo>
                    <a:pt x="343" y="1952"/>
                  </a:lnTo>
                  <a:cubicBezTo>
                    <a:pt x="488" y="2158"/>
                    <a:pt x="719" y="2265"/>
                    <a:pt x="955" y="2265"/>
                  </a:cubicBezTo>
                  <a:cubicBezTo>
                    <a:pt x="1110" y="2265"/>
                    <a:pt x="1268" y="2218"/>
                    <a:pt x="1404" y="2123"/>
                  </a:cubicBezTo>
                  <a:cubicBezTo>
                    <a:pt x="1559" y="2002"/>
                    <a:pt x="1678" y="1815"/>
                    <a:pt x="1696" y="1626"/>
                  </a:cubicBezTo>
                  <a:cubicBezTo>
                    <a:pt x="1730" y="1438"/>
                    <a:pt x="1696" y="1233"/>
                    <a:pt x="1576" y="107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585;p22">
              <a:extLst>
                <a:ext uri="{FF2B5EF4-FFF2-40B4-BE49-F238E27FC236}">
                  <a16:creationId xmlns:a16="http://schemas.microsoft.com/office/drawing/2014/main" id="{0AB8EEDD-D6A9-3EB6-74EA-75B3967D9D1B}"/>
                </a:ext>
              </a:extLst>
            </p:cNvPr>
            <p:cNvSpPr/>
            <p:nvPr/>
          </p:nvSpPr>
          <p:spPr>
            <a:xfrm flipH="1">
              <a:off x="2942432" y="4294016"/>
              <a:ext cx="40060" cy="48624"/>
            </a:xfrm>
            <a:custGeom>
              <a:avLst/>
              <a:gdLst/>
              <a:ahLst/>
              <a:cxnLst/>
              <a:rect l="l" t="t" r="r" b="b"/>
              <a:pathLst>
                <a:path w="2381" h="2890" extrusionOk="0">
                  <a:moveTo>
                    <a:pt x="993" y="0"/>
                  </a:moveTo>
                  <a:cubicBezTo>
                    <a:pt x="753" y="206"/>
                    <a:pt x="548" y="428"/>
                    <a:pt x="360" y="685"/>
                  </a:cubicBezTo>
                  <a:cubicBezTo>
                    <a:pt x="240" y="856"/>
                    <a:pt x="121" y="1027"/>
                    <a:pt x="0" y="1215"/>
                  </a:cubicBezTo>
                  <a:lnTo>
                    <a:pt x="993" y="2584"/>
                  </a:lnTo>
                  <a:cubicBezTo>
                    <a:pt x="1137" y="2780"/>
                    <a:pt x="1368" y="2889"/>
                    <a:pt x="1603" y="2889"/>
                  </a:cubicBezTo>
                  <a:cubicBezTo>
                    <a:pt x="1759" y="2889"/>
                    <a:pt x="1918" y="2841"/>
                    <a:pt x="2054" y="2739"/>
                  </a:cubicBezTo>
                  <a:cubicBezTo>
                    <a:pt x="2209" y="2619"/>
                    <a:pt x="2312" y="2447"/>
                    <a:pt x="2346" y="2260"/>
                  </a:cubicBezTo>
                  <a:cubicBezTo>
                    <a:pt x="2380" y="2054"/>
                    <a:pt x="2328" y="1849"/>
                    <a:pt x="2209" y="1694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586;p22">
              <a:extLst>
                <a:ext uri="{FF2B5EF4-FFF2-40B4-BE49-F238E27FC236}">
                  <a16:creationId xmlns:a16="http://schemas.microsoft.com/office/drawing/2014/main" id="{0809D125-6122-0EB4-77EF-49A711790939}"/>
                </a:ext>
              </a:extLst>
            </p:cNvPr>
            <p:cNvSpPr/>
            <p:nvPr/>
          </p:nvSpPr>
          <p:spPr>
            <a:xfrm flipH="1">
              <a:off x="2905297" y="4275289"/>
              <a:ext cx="43207" cy="167341"/>
            </a:xfrm>
            <a:custGeom>
              <a:avLst/>
              <a:gdLst/>
              <a:ahLst/>
              <a:cxnLst/>
              <a:rect l="l" t="t" r="r" b="b"/>
              <a:pathLst>
                <a:path w="2568" h="9946" extrusionOk="0">
                  <a:moveTo>
                    <a:pt x="1558" y="0"/>
                  </a:moveTo>
                  <a:lnTo>
                    <a:pt x="0" y="9774"/>
                  </a:lnTo>
                  <a:lnTo>
                    <a:pt x="1011" y="9945"/>
                  </a:lnTo>
                  <a:lnTo>
                    <a:pt x="2567" y="155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587;p22">
              <a:extLst>
                <a:ext uri="{FF2B5EF4-FFF2-40B4-BE49-F238E27FC236}">
                  <a16:creationId xmlns:a16="http://schemas.microsoft.com/office/drawing/2014/main" id="{E50104C4-A014-80A9-44B1-BEA237DE2220}"/>
                </a:ext>
              </a:extLst>
            </p:cNvPr>
            <p:cNvSpPr/>
            <p:nvPr/>
          </p:nvSpPr>
          <p:spPr>
            <a:xfrm flipH="1">
              <a:off x="2893770" y="4277880"/>
              <a:ext cx="15849" cy="28249"/>
            </a:xfrm>
            <a:custGeom>
              <a:avLst/>
              <a:gdLst/>
              <a:ahLst/>
              <a:cxnLst/>
              <a:rect l="l" t="t" r="r" b="b"/>
              <a:pathLst>
                <a:path w="942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588;p22">
              <a:extLst>
                <a:ext uri="{FF2B5EF4-FFF2-40B4-BE49-F238E27FC236}">
                  <a16:creationId xmlns:a16="http://schemas.microsoft.com/office/drawing/2014/main" id="{1ECD8796-9FF9-7495-68EE-7C3C6D803EE5}"/>
                </a:ext>
              </a:extLst>
            </p:cNvPr>
            <p:cNvSpPr/>
            <p:nvPr/>
          </p:nvSpPr>
          <p:spPr>
            <a:xfrm flipH="1">
              <a:off x="2903849" y="4340942"/>
              <a:ext cx="15866" cy="28249"/>
            </a:xfrm>
            <a:custGeom>
              <a:avLst/>
              <a:gdLst/>
              <a:ahLst/>
              <a:cxnLst/>
              <a:rect l="l" t="t" r="r" b="b"/>
              <a:pathLst>
                <a:path w="943" h="1679" extrusionOk="0">
                  <a:moveTo>
                    <a:pt x="258" y="1"/>
                  </a:moveTo>
                  <a:lnTo>
                    <a:pt x="1" y="1678"/>
                  </a:lnTo>
                  <a:lnTo>
                    <a:pt x="1" y="1678"/>
                  </a:lnTo>
                  <a:lnTo>
                    <a:pt x="788" y="1438"/>
                  </a:lnTo>
                  <a:lnTo>
                    <a:pt x="943" y="48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589;p22">
              <a:extLst>
                <a:ext uri="{FF2B5EF4-FFF2-40B4-BE49-F238E27FC236}">
                  <a16:creationId xmlns:a16="http://schemas.microsoft.com/office/drawing/2014/main" id="{5E8254E7-A8AB-4F94-039E-E7D8DA7CD154}"/>
                </a:ext>
              </a:extLst>
            </p:cNvPr>
            <p:cNvSpPr/>
            <p:nvPr/>
          </p:nvSpPr>
          <p:spPr>
            <a:xfrm flipH="1">
              <a:off x="2913944" y="4404021"/>
              <a:ext cx="15832" cy="28249"/>
            </a:xfrm>
            <a:custGeom>
              <a:avLst/>
              <a:gdLst/>
              <a:ahLst/>
              <a:cxnLst/>
              <a:rect l="l" t="t" r="r" b="b"/>
              <a:pathLst>
                <a:path w="941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590;p22">
              <a:extLst>
                <a:ext uri="{FF2B5EF4-FFF2-40B4-BE49-F238E27FC236}">
                  <a16:creationId xmlns:a16="http://schemas.microsoft.com/office/drawing/2014/main" id="{5264806C-D17B-F26D-31D9-2BFB96F19A59}"/>
                </a:ext>
              </a:extLst>
            </p:cNvPr>
            <p:cNvSpPr/>
            <p:nvPr/>
          </p:nvSpPr>
          <p:spPr>
            <a:xfrm flipH="1">
              <a:off x="3009585" y="4110550"/>
              <a:ext cx="725158" cy="318750"/>
            </a:xfrm>
            <a:custGeom>
              <a:avLst/>
              <a:gdLst/>
              <a:ahLst/>
              <a:cxnLst/>
              <a:rect l="l" t="t" r="r" b="b"/>
              <a:pathLst>
                <a:path w="43100" h="18945" extrusionOk="0">
                  <a:moveTo>
                    <a:pt x="2380" y="1"/>
                  </a:moveTo>
                  <a:lnTo>
                    <a:pt x="0" y="10442"/>
                  </a:lnTo>
                  <a:lnTo>
                    <a:pt x="2209" y="13420"/>
                  </a:lnTo>
                  <a:lnTo>
                    <a:pt x="22441" y="14721"/>
                  </a:lnTo>
                  <a:cubicBezTo>
                    <a:pt x="22662" y="15081"/>
                    <a:pt x="23023" y="15526"/>
                    <a:pt x="23502" y="15953"/>
                  </a:cubicBezTo>
                  <a:cubicBezTo>
                    <a:pt x="25010" y="17382"/>
                    <a:pt x="27740" y="18944"/>
                    <a:pt x="31694" y="18944"/>
                  </a:cubicBezTo>
                  <a:cubicBezTo>
                    <a:pt x="32003" y="18944"/>
                    <a:pt x="32319" y="18935"/>
                    <a:pt x="32642" y="18915"/>
                  </a:cubicBezTo>
                  <a:cubicBezTo>
                    <a:pt x="34947" y="18769"/>
                    <a:pt x="36898" y="18288"/>
                    <a:pt x="39180" y="18288"/>
                  </a:cubicBezTo>
                  <a:cubicBezTo>
                    <a:pt x="40118" y="18288"/>
                    <a:pt x="41112" y="18370"/>
                    <a:pt x="42209" y="18589"/>
                  </a:cubicBezTo>
                  <a:cubicBezTo>
                    <a:pt x="42672" y="15902"/>
                    <a:pt x="43099" y="14841"/>
                    <a:pt x="43099" y="14841"/>
                  </a:cubicBezTo>
                  <a:cubicBezTo>
                    <a:pt x="37006" y="12427"/>
                    <a:pt x="30177" y="9877"/>
                    <a:pt x="23878" y="7584"/>
                  </a:cubicBezTo>
                  <a:cubicBezTo>
                    <a:pt x="12221" y="3339"/>
                    <a:pt x="2380" y="1"/>
                    <a:pt x="2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591;p22">
              <a:extLst>
                <a:ext uri="{FF2B5EF4-FFF2-40B4-BE49-F238E27FC236}">
                  <a16:creationId xmlns:a16="http://schemas.microsoft.com/office/drawing/2014/main" id="{DAC71B87-8C46-F74C-B9D2-A2F9115700B0}"/>
                </a:ext>
              </a:extLst>
            </p:cNvPr>
            <p:cNvSpPr/>
            <p:nvPr/>
          </p:nvSpPr>
          <p:spPr>
            <a:xfrm flipH="1">
              <a:off x="3633071" y="4033102"/>
              <a:ext cx="454460" cy="303237"/>
            </a:xfrm>
            <a:custGeom>
              <a:avLst/>
              <a:gdLst/>
              <a:ahLst/>
              <a:cxnLst/>
              <a:rect l="l" t="t" r="r" b="b"/>
              <a:pathLst>
                <a:path w="27011" h="18023" extrusionOk="0">
                  <a:moveTo>
                    <a:pt x="8986" y="0"/>
                  </a:moveTo>
                  <a:lnTo>
                    <a:pt x="4330" y="838"/>
                  </a:lnTo>
                  <a:lnTo>
                    <a:pt x="1" y="9362"/>
                  </a:lnTo>
                  <a:cubicBezTo>
                    <a:pt x="1" y="9362"/>
                    <a:pt x="9705" y="16226"/>
                    <a:pt x="10116" y="16226"/>
                  </a:cubicBezTo>
                  <a:cubicBezTo>
                    <a:pt x="10526" y="16226"/>
                    <a:pt x="23176" y="18023"/>
                    <a:pt x="23176" y="18023"/>
                  </a:cubicBezTo>
                  <a:cubicBezTo>
                    <a:pt x="25897" y="14925"/>
                    <a:pt x="26736" y="11656"/>
                    <a:pt x="26924" y="9277"/>
                  </a:cubicBezTo>
                  <a:cubicBezTo>
                    <a:pt x="26958" y="8951"/>
                    <a:pt x="26976" y="8643"/>
                    <a:pt x="26976" y="8353"/>
                  </a:cubicBezTo>
                  <a:cubicBezTo>
                    <a:pt x="27010" y="6726"/>
                    <a:pt x="26753" y="5683"/>
                    <a:pt x="26753" y="5683"/>
                  </a:cubicBezTo>
                  <a:lnTo>
                    <a:pt x="21704" y="4074"/>
                  </a:lnTo>
                  <a:lnTo>
                    <a:pt x="20659" y="373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592;p22">
              <a:extLst>
                <a:ext uri="{FF2B5EF4-FFF2-40B4-BE49-F238E27FC236}">
                  <a16:creationId xmlns:a16="http://schemas.microsoft.com/office/drawing/2014/main" id="{479E2AD2-2C37-EB97-E9F4-CC1913A06186}"/>
                </a:ext>
              </a:extLst>
            </p:cNvPr>
            <p:cNvSpPr/>
            <p:nvPr/>
          </p:nvSpPr>
          <p:spPr>
            <a:xfrm flipH="1">
              <a:off x="3633642" y="4095878"/>
              <a:ext cx="106284" cy="93328"/>
            </a:xfrm>
            <a:custGeom>
              <a:avLst/>
              <a:gdLst/>
              <a:ahLst/>
              <a:cxnLst/>
              <a:rect l="l" t="t" r="r" b="b"/>
              <a:pathLst>
                <a:path w="6317" h="5547" extrusionOk="0">
                  <a:moveTo>
                    <a:pt x="0" y="0"/>
                  </a:moveTo>
                  <a:cubicBezTo>
                    <a:pt x="616" y="3029"/>
                    <a:pt x="3133" y="5289"/>
                    <a:pt x="6265" y="5546"/>
                  </a:cubicBezTo>
                  <a:cubicBezTo>
                    <a:pt x="6299" y="5220"/>
                    <a:pt x="6317" y="4912"/>
                    <a:pt x="6317" y="4622"/>
                  </a:cubicBezTo>
                  <a:cubicBezTo>
                    <a:pt x="3766" y="4382"/>
                    <a:pt x="1730" y="2687"/>
                    <a:pt x="1045" y="3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593;p22">
              <a:extLst>
                <a:ext uri="{FF2B5EF4-FFF2-40B4-BE49-F238E27FC236}">
                  <a16:creationId xmlns:a16="http://schemas.microsoft.com/office/drawing/2014/main" id="{322F0995-7530-05F0-D70F-2A81922C90B0}"/>
                </a:ext>
              </a:extLst>
            </p:cNvPr>
            <p:cNvSpPr/>
            <p:nvPr/>
          </p:nvSpPr>
          <p:spPr>
            <a:xfrm flipH="1">
              <a:off x="4467975" y="4121503"/>
              <a:ext cx="226952" cy="436895"/>
            </a:xfrm>
            <a:custGeom>
              <a:avLst/>
              <a:gdLst/>
              <a:ahLst/>
              <a:cxnLst/>
              <a:rect l="l" t="t" r="r" b="b"/>
              <a:pathLst>
                <a:path w="13489" h="25967" extrusionOk="0">
                  <a:moveTo>
                    <a:pt x="4468" y="0"/>
                  </a:moveTo>
                  <a:cubicBezTo>
                    <a:pt x="4469" y="0"/>
                    <a:pt x="5204" y="6967"/>
                    <a:pt x="4468" y="11315"/>
                  </a:cubicBezTo>
                  <a:cubicBezTo>
                    <a:pt x="4245" y="12735"/>
                    <a:pt x="3681" y="14378"/>
                    <a:pt x="3031" y="15952"/>
                  </a:cubicBezTo>
                  <a:cubicBezTo>
                    <a:pt x="2534" y="17185"/>
                    <a:pt x="1986" y="18383"/>
                    <a:pt x="1490" y="19394"/>
                  </a:cubicBezTo>
                  <a:cubicBezTo>
                    <a:pt x="651" y="21053"/>
                    <a:pt x="0" y="22201"/>
                    <a:pt x="0" y="22201"/>
                  </a:cubicBezTo>
                  <a:lnTo>
                    <a:pt x="2654" y="25966"/>
                  </a:lnTo>
                  <a:cubicBezTo>
                    <a:pt x="11829" y="21909"/>
                    <a:pt x="13488" y="3731"/>
                    <a:pt x="13488" y="3731"/>
                  </a:cubicBezTo>
                  <a:lnTo>
                    <a:pt x="11023" y="24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594;p22">
              <a:extLst>
                <a:ext uri="{FF2B5EF4-FFF2-40B4-BE49-F238E27FC236}">
                  <a16:creationId xmlns:a16="http://schemas.microsoft.com/office/drawing/2014/main" id="{35F90E1D-4F4A-139D-5BD7-C0DC3F845C5D}"/>
                </a:ext>
              </a:extLst>
            </p:cNvPr>
            <p:cNvSpPr/>
            <p:nvPr/>
          </p:nvSpPr>
          <p:spPr>
            <a:xfrm flipH="1">
              <a:off x="4585480" y="4389905"/>
              <a:ext cx="84377" cy="151475"/>
            </a:xfrm>
            <a:custGeom>
              <a:avLst/>
              <a:gdLst/>
              <a:ahLst/>
              <a:cxnLst/>
              <a:rect l="l" t="t" r="r" b="b"/>
              <a:pathLst>
                <a:path w="5015" h="9003" extrusionOk="0">
                  <a:moveTo>
                    <a:pt x="1541" y="0"/>
                  </a:moveTo>
                  <a:cubicBezTo>
                    <a:pt x="1044" y="1233"/>
                    <a:pt x="496" y="2431"/>
                    <a:pt x="0" y="3442"/>
                  </a:cubicBezTo>
                  <a:lnTo>
                    <a:pt x="0" y="3647"/>
                  </a:lnTo>
                  <a:cubicBezTo>
                    <a:pt x="69" y="5119"/>
                    <a:pt x="496" y="6557"/>
                    <a:pt x="925" y="7977"/>
                  </a:cubicBezTo>
                  <a:cubicBezTo>
                    <a:pt x="1044" y="8337"/>
                    <a:pt x="1164" y="8730"/>
                    <a:pt x="1506" y="8901"/>
                  </a:cubicBezTo>
                  <a:cubicBezTo>
                    <a:pt x="1624" y="8972"/>
                    <a:pt x="1762" y="9003"/>
                    <a:pt x="1905" y="9003"/>
                  </a:cubicBezTo>
                  <a:cubicBezTo>
                    <a:pt x="2074" y="9003"/>
                    <a:pt x="2248" y="8959"/>
                    <a:pt x="2397" y="8885"/>
                  </a:cubicBezTo>
                  <a:cubicBezTo>
                    <a:pt x="2687" y="8730"/>
                    <a:pt x="2910" y="8508"/>
                    <a:pt x="3115" y="8268"/>
                  </a:cubicBezTo>
                  <a:cubicBezTo>
                    <a:pt x="3663" y="7600"/>
                    <a:pt x="4125" y="6881"/>
                    <a:pt x="4467" y="6112"/>
                  </a:cubicBezTo>
                  <a:cubicBezTo>
                    <a:pt x="4793" y="5427"/>
                    <a:pt x="5015" y="4690"/>
                    <a:pt x="4998" y="3937"/>
                  </a:cubicBezTo>
                  <a:cubicBezTo>
                    <a:pt x="4998" y="3184"/>
                    <a:pt x="4707" y="2397"/>
                    <a:pt x="4142" y="1918"/>
                  </a:cubicBezTo>
                  <a:cubicBezTo>
                    <a:pt x="3837" y="1666"/>
                    <a:pt x="3457" y="1547"/>
                    <a:pt x="3073" y="1547"/>
                  </a:cubicBezTo>
                  <a:cubicBezTo>
                    <a:pt x="2724" y="1547"/>
                    <a:pt x="2372" y="1645"/>
                    <a:pt x="2071" y="1833"/>
                  </a:cubicBezTo>
                  <a:cubicBezTo>
                    <a:pt x="2105" y="1199"/>
                    <a:pt x="1917" y="548"/>
                    <a:pt x="1541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595;p22">
              <a:extLst>
                <a:ext uri="{FF2B5EF4-FFF2-40B4-BE49-F238E27FC236}">
                  <a16:creationId xmlns:a16="http://schemas.microsoft.com/office/drawing/2014/main" id="{05B5C7A1-2706-4D61-4508-07DC941D3068}"/>
                </a:ext>
              </a:extLst>
            </p:cNvPr>
            <p:cNvSpPr/>
            <p:nvPr/>
          </p:nvSpPr>
          <p:spPr>
            <a:xfrm flipH="1">
              <a:off x="4593310" y="4371716"/>
              <a:ext cx="191317" cy="189517"/>
            </a:xfrm>
            <a:custGeom>
              <a:avLst/>
              <a:gdLst/>
              <a:ahLst/>
              <a:cxnLst/>
              <a:rect l="l" t="t" r="r" b="b"/>
              <a:pathLst>
                <a:path w="11371" h="11264" extrusionOk="0">
                  <a:moveTo>
                    <a:pt x="4441" y="0"/>
                  </a:moveTo>
                  <a:cubicBezTo>
                    <a:pt x="4395" y="0"/>
                    <a:pt x="4349" y="12"/>
                    <a:pt x="4304" y="38"/>
                  </a:cubicBezTo>
                  <a:cubicBezTo>
                    <a:pt x="3330" y="602"/>
                    <a:pt x="5007" y="5652"/>
                    <a:pt x="5007" y="5652"/>
                  </a:cubicBezTo>
                  <a:cubicBezTo>
                    <a:pt x="5007" y="5652"/>
                    <a:pt x="3035" y="2184"/>
                    <a:pt x="2099" y="2184"/>
                  </a:cubicBezTo>
                  <a:cubicBezTo>
                    <a:pt x="2029" y="2184"/>
                    <a:pt x="1965" y="2204"/>
                    <a:pt x="1908" y="2245"/>
                  </a:cubicBezTo>
                  <a:cubicBezTo>
                    <a:pt x="1104" y="2827"/>
                    <a:pt x="3277" y="6850"/>
                    <a:pt x="3277" y="6850"/>
                  </a:cubicBezTo>
                  <a:cubicBezTo>
                    <a:pt x="3277" y="6850"/>
                    <a:pt x="1326" y="5525"/>
                    <a:pt x="557" y="5525"/>
                  </a:cubicBezTo>
                  <a:cubicBezTo>
                    <a:pt x="426" y="5525"/>
                    <a:pt x="330" y="5563"/>
                    <a:pt x="283" y="5652"/>
                  </a:cubicBezTo>
                  <a:cubicBezTo>
                    <a:pt x="0" y="6187"/>
                    <a:pt x="3606" y="11264"/>
                    <a:pt x="6957" y="11264"/>
                  </a:cubicBezTo>
                  <a:cubicBezTo>
                    <a:pt x="7471" y="11264"/>
                    <a:pt x="7978" y="11145"/>
                    <a:pt x="8464" y="10872"/>
                  </a:cubicBezTo>
                  <a:cubicBezTo>
                    <a:pt x="11371" y="9258"/>
                    <a:pt x="11053" y="3084"/>
                    <a:pt x="10093" y="3084"/>
                  </a:cubicBezTo>
                  <a:cubicBezTo>
                    <a:pt x="10087" y="3084"/>
                    <a:pt x="10080" y="3084"/>
                    <a:pt x="10073" y="3085"/>
                  </a:cubicBezTo>
                  <a:cubicBezTo>
                    <a:pt x="9081" y="3170"/>
                    <a:pt x="8823" y="6268"/>
                    <a:pt x="8823" y="6268"/>
                  </a:cubicBezTo>
                  <a:cubicBezTo>
                    <a:pt x="8823" y="6268"/>
                    <a:pt x="8103" y="51"/>
                    <a:pt x="7172" y="51"/>
                  </a:cubicBezTo>
                  <a:cubicBezTo>
                    <a:pt x="7140" y="51"/>
                    <a:pt x="7109" y="58"/>
                    <a:pt x="7077" y="72"/>
                  </a:cubicBezTo>
                  <a:cubicBezTo>
                    <a:pt x="6102" y="500"/>
                    <a:pt x="6855" y="5395"/>
                    <a:pt x="6855" y="5395"/>
                  </a:cubicBezTo>
                  <a:cubicBezTo>
                    <a:pt x="6855" y="5395"/>
                    <a:pt x="5421" y="0"/>
                    <a:pt x="4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596;p22">
              <a:extLst>
                <a:ext uri="{FF2B5EF4-FFF2-40B4-BE49-F238E27FC236}">
                  <a16:creationId xmlns:a16="http://schemas.microsoft.com/office/drawing/2014/main" id="{5E05DE86-03D3-BBDF-4231-12B216341848}"/>
                </a:ext>
              </a:extLst>
            </p:cNvPr>
            <p:cNvSpPr/>
            <p:nvPr/>
          </p:nvSpPr>
          <p:spPr>
            <a:xfrm flipH="1">
              <a:off x="3618094" y="3523355"/>
              <a:ext cx="411842" cy="272447"/>
            </a:xfrm>
            <a:custGeom>
              <a:avLst/>
              <a:gdLst/>
              <a:ahLst/>
              <a:cxnLst/>
              <a:rect l="l" t="t" r="r" b="b"/>
              <a:pathLst>
                <a:path w="24478" h="16193" extrusionOk="0">
                  <a:moveTo>
                    <a:pt x="21020" y="0"/>
                  </a:moveTo>
                  <a:cubicBezTo>
                    <a:pt x="10572" y="7223"/>
                    <a:pt x="2190" y="7274"/>
                    <a:pt x="1957" y="7274"/>
                  </a:cubicBezTo>
                  <a:cubicBezTo>
                    <a:pt x="1954" y="7274"/>
                    <a:pt x="1952" y="7274"/>
                    <a:pt x="1952" y="7274"/>
                  </a:cubicBezTo>
                  <a:lnTo>
                    <a:pt x="1" y="10218"/>
                  </a:lnTo>
                  <a:lnTo>
                    <a:pt x="1832" y="16192"/>
                  </a:lnTo>
                  <a:cubicBezTo>
                    <a:pt x="13368" y="15918"/>
                    <a:pt x="24477" y="4450"/>
                    <a:pt x="24477" y="4450"/>
                  </a:cubicBezTo>
                  <a:lnTo>
                    <a:pt x="21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597;p22">
              <a:extLst>
                <a:ext uri="{FF2B5EF4-FFF2-40B4-BE49-F238E27FC236}">
                  <a16:creationId xmlns:a16="http://schemas.microsoft.com/office/drawing/2014/main" id="{9E985579-5269-DBCD-08ED-F921AB3CE964}"/>
                </a:ext>
              </a:extLst>
            </p:cNvPr>
            <p:cNvSpPr/>
            <p:nvPr/>
          </p:nvSpPr>
          <p:spPr>
            <a:xfrm flipH="1">
              <a:off x="4435147" y="3839844"/>
              <a:ext cx="195271" cy="344441"/>
            </a:xfrm>
            <a:custGeom>
              <a:avLst/>
              <a:gdLst/>
              <a:ahLst/>
              <a:cxnLst/>
              <a:rect l="l" t="t" r="r" b="b"/>
              <a:pathLst>
                <a:path w="11606" h="20472" extrusionOk="0">
                  <a:moveTo>
                    <a:pt x="5496" y="0"/>
                  </a:moveTo>
                  <a:cubicBezTo>
                    <a:pt x="5496" y="0"/>
                    <a:pt x="4314" y="977"/>
                    <a:pt x="3047" y="3115"/>
                  </a:cubicBezTo>
                  <a:cubicBezTo>
                    <a:pt x="1609" y="5546"/>
                    <a:pt x="69" y="9448"/>
                    <a:pt x="1" y="15097"/>
                  </a:cubicBezTo>
                  <a:lnTo>
                    <a:pt x="1" y="15286"/>
                  </a:lnTo>
                  <a:cubicBezTo>
                    <a:pt x="1" y="15902"/>
                    <a:pt x="18" y="16518"/>
                    <a:pt x="53" y="17169"/>
                  </a:cubicBezTo>
                  <a:cubicBezTo>
                    <a:pt x="53" y="17169"/>
                    <a:pt x="3971" y="20471"/>
                    <a:pt x="9654" y="20471"/>
                  </a:cubicBezTo>
                  <a:lnTo>
                    <a:pt x="9980" y="18554"/>
                  </a:lnTo>
                  <a:lnTo>
                    <a:pt x="10715" y="14104"/>
                  </a:lnTo>
                  <a:lnTo>
                    <a:pt x="11349" y="10407"/>
                  </a:lnTo>
                  <a:lnTo>
                    <a:pt x="11605" y="8816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598;p22">
              <a:extLst>
                <a:ext uri="{FF2B5EF4-FFF2-40B4-BE49-F238E27FC236}">
                  <a16:creationId xmlns:a16="http://schemas.microsoft.com/office/drawing/2014/main" id="{86D85CB1-C9F9-DFCF-03B8-A92185A2D8BB}"/>
                </a:ext>
              </a:extLst>
            </p:cNvPr>
            <p:cNvSpPr/>
            <p:nvPr/>
          </p:nvSpPr>
          <p:spPr>
            <a:xfrm flipH="1">
              <a:off x="3936367" y="3662166"/>
              <a:ext cx="642782" cy="635009"/>
            </a:xfrm>
            <a:custGeom>
              <a:avLst/>
              <a:gdLst/>
              <a:ahLst/>
              <a:cxnLst/>
              <a:rect l="l" t="t" r="r" b="b"/>
              <a:pathLst>
                <a:path w="38204" h="37742" extrusionOk="0">
                  <a:moveTo>
                    <a:pt x="19462" y="0"/>
                  </a:moveTo>
                  <a:cubicBezTo>
                    <a:pt x="18246" y="359"/>
                    <a:pt x="17306" y="719"/>
                    <a:pt x="16655" y="975"/>
                  </a:cubicBezTo>
                  <a:cubicBezTo>
                    <a:pt x="16637" y="993"/>
                    <a:pt x="16603" y="1009"/>
                    <a:pt x="16569" y="1009"/>
                  </a:cubicBezTo>
                  <a:cubicBezTo>
                    <a:pt x="16347" y="1112"/>
                    <a:pt x="16124" y="1215"/>
                    <a:pt x="15918" y="1317"/>
                  </a:cubicBezTo>
                  <a:cubicBezTo>
                    <a:pt x="15765" y="1369"/>
                    <a:pt x="15697" y="1420"/>
                    <a:pt x="15697" y="1420"/>
                  </a:cubicBezTo>
                  <a:cubicBezTo>
                    <a:pt x="13437" y="2499"/>
                    <a:pt x="12495" y="3371"/>
                    <a:pt x="12495" y="3371"/>
                  </a:cubicBezTo>
                  <a:cubicBezTo>
                    <a:pt x="12427" y="3389"/>
                    <a:pt x="12376" y="3406"/>
                    <a:pt x="12308" y="3423"/>
                  </a:cubicBezTo>
                  <a:cubicBezTo>
                    <a:pt x="9003" y="4656"/>
                    <a:pt x="6214" y="6812"/>
                    <a:pt x="4142" y="8814"/>
                  </a:cubicBezTo>
                  <a:cubicBezTo>
                    <a:pt x="3510" y="9414"/>
                    <a:pt x="2944" y="10013"/>
                    <a:pt x="2449" y="10560"/>
                  </a:cubicBezTo>
                  <a:cubicBezTo>
                    <a:pt x="924" y="12255"/>
                    <a:pt x="69" y="13573"/>
                    <a:pt x="0" y="13675"/>
                  </a:cubicBezTo>
                  <a:lnTo>
                    <a:pt x="0" y="13693"/>
                  </a:lnTo>
                  <a:cubicBezTo>
                    <a:pt x="1695" y="16277"/>
                    <a:pt x="3389" y="18794"/>
                    <a:pt x="5084" y="21156"/>
                  </a:cubicBezTo>
                  <a:cubicBezTo>
                    <a:pt x="5957" y="22371"/>
                    <a:pt x="6813" y="23534"/>
                    <a:pt x="7668" y="24664"/>
                  </a:cubicBezTo>
                  <a:cubicBezTo>
                    <a:pt x="11828" y="30125"/>
                    <a:pt x="15936" y="34694"/>
                    <a:pt x="19821" y="37741"/>
                  </a:cubicBezTo>
                  <a:cubicBezTo>
                    <a:pt x="34593" y="36714"/>
                    <a:pt x="38204" y="22046"/>
                    <a:pt x="38204" y="22046"/>
                  </a:cubicBezTo>
                  <a:cubicBezTo>
                    <a:pt x="38187" y="22046"/>
                    <a:pt x="38153" y="22028"/>
                    <a:pt x="38135" y="22012"/>
                  </a:cubicBezTo>
                  <a:cubicBezTo>
                    <a:pt x="31683" y="17390"/>
                    <a:pt x="29869" y="12203"/>
                    <a:pt x="29390" y="10202"/>
                  </a:cubicBezTo>
                  <a:cubicBezTo>
                    <a:pt x="29253" y="9654"/>
                    <a:pt x="29219" y="9346"/>
                    <a:pt x="29219" y="9346"/>
                  </a:cubicBezTo>
                  <a:lnTo>
                    <a:pt x="194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599;p22">
              <a:extLst>
                <a:ext uri="{FF2B5EF4-FFF2-40B4-BE49-F238E27FC236}">
                  <a16:creationId xmlns:a16="http://schemas.microsoft.com/office/drawing/2014/main" id="{12A52998-738E-E03F-C06A-98384B73E7B4}"/>
                </a:ext>
              </a:extLst>
            </p:cNvPr>
            <p:cNvSpPr/>
            <p:nvPr/>
          </p:nvSpPr>
          <p:spPr>
            <a:xfrm flipH="1">
              <a:off x="4480876" y="3813899"/>
              <a:ext cx="139176" cy="320920"/>
            </a:xfrm>
            <a:custGeom>
              <a:avLst/>
              <a:gdLst/>
              <a:ahLst/>
              <a:cxnLst/>
              <a:rect l="l" t="t" r="r" b="b"/>
              <a:pathLst>
                <a:path w="8272" h="19074" extrusionOk="0">
                  <a:moveTo>
                    <a:pt x="7671" y="0"/>
                  </a:moveTo>
                  <a:cubicBezTo>
                    <a:pt x="7577" y="0"/>
                    <a:pt x="7481" y="36"/>
                    <a:pt x="7395" y="122"/>
                  </a:cubicBezTo>
                  <a:cubicBezTo>
                    <a:pt x="2534" y="5052"/>
                    <a:pt x="1" y="11761"/>
                    <a:pt x="464" y="18676"/>
                  </a:cubicBezTo>
                  <a:cubicBezTo>
                    <a:pt x="481" y="18941"/>
                    <a:pt x="695" y="19074"/>
                    <a:pt x="900" y="19074"/>
                  </a:cubicBezTo>
                  <a:cubicBezTo>
                    <a:pt x="1105" y="19074"/>
                    <a:pt x="1302" y="18941"/>
                    <a:pt x="1285" y="18676"/>
                  </a:cubicBezTo>
                  <a:cubicBezTo>
                    <a:pt x="857" y="11967"/>
                    <a:pt x="3253" y="5479"/>
                    <a:pt x="7995" y="704"/>
                  </a:cubicBezTo>
                  <a:cubicBezTo>
                    <a:pt x="8272" y="414"/>
                    <a:pt x="7988" y="0"/>
                    <a:pt x="7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600;p22">
              <a:extLst>
                <a:ext uri="{FF2B5EF4-FFF2-40B4-BE49-F238E27FC236}">
                  <a16:creationId xmlns:a16="http://schemas.microsoft.com/office/drawing/2014/main" id="{8447CAAD-AB4E-3996-FB26-BBD9D5B52AD5}"/>
                </a:ext>
              </a:extLst>
            </p:cNvPr>
            <p:cNvSpPr/>
            <p:nvPr/>
          </p:nvSpPr>
          <p:spPr>
            <a:xfrm flipH="1">
              <a:off x="4339524" y="3720029"/>
              <a:ext cx="169932" cy="151795"/>
            </a:xfrm>
            <a:custGeom>
              <a:avLst/>
              <a:gdLst/>
              <a:ahLst/>
              <a:cxnLst/>
              <a:rect l="l" t="t" r="r" b="b"/>
              <a:pathLst>
                <a:path w="10100" h="9022" extrusionOk="0">
                  <a:moveTo>
                    <a:pt x="8166" y="1"/>
                  </a:moveTo>
                  <a:cubicBezTo>
                    <a:pt x="4861" y="1217"/>
                    <a:pt x="2072" y="3356"/>
                    <a:pt x="0" y="5375"/>
                  </a:cubicBezTo>
                  <a:cubicBezTo>
                    <a:pt x="189" y="6899"/>
                    <a:pt x="1370" y="8269"/>
                    <a:pt x="2842" y="8764"/>
                  </a:cubicBezTo>
                  <a:cubicBezTo>
                    <a:pt x="3346" y="8939"/>
                    <a:pt x="3874" y="9022"/>
                    <a:pt x="4403" y="9022"/>
                  </a:cubicBezTo>
                  <a:cubicBezTo>
                    <a:pt x="5635" y="9022"/>
                    <a:pt x="6876" y="8577"/>
                    <a:pt x="7857" y="7824"/>
                  </a:cubicBezTo>
                  <a:cubicBezTo>
                    <a:pt x="9175" y="6813"/>
                    <a:pt x="10099" y="5222"/>
                    <a:pt x="10083" y="3561"/>
                  </a:cubicBezTo>
                  <a:cubicBezTo>
                    <a:pt x="10083" y="2158"/>
                    <a:pt x="9346" y="738"/>
                    <a:pt x="8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601;p22">
              <a:extLst>
                <a:ext uri="{FF2B5EF4-FFF2-40B4-BE49-F238E27FC236}">
                  <a16:creationId xmlns:a16="http://schemas.microsoft.com/office/drawing/2014/main" id="{B957AC8F-D9EC-749D-5EF6-8F6BDBC83976}"/>
                </a:ext>
              </a:extLst>
            </p:cNvPr>
            <p:cNvSpPr/>
            <p:nvPr/>
          </p:nvSpPr>
          <p:spPr>
            <a:xfrm flipH="1">
              <a:off x="3948434" y="3639098"/>
              <a:ext cx="366617" cy="200756"/>
            </a:xfrm>
            <a:custGeom>
              <a:avLst/>
              <a:gdLst/>
              <a:ahLst/>
              <a:cxnLst/>
              <a:rect l="l" t="t" r="r" b="b"/>
              <a:pathLst>
                <a:path w="21790" h="11932" extrusionOk="0">
                  <a:moveTo>
                    <a:pt x="13573" y="0"/>
                  </a:moveTo>
                  <a:cubicBezTo>
                    <a:pt x="9500" y="0"/>
                    <a:pt x="6135" y="680"/>
                    <a:pt x="3766" y="1371"/>
                  </a:cubicBezTo>
                  <a:cubicBezTo>
                    <a:pt x="2550" y="1730"/>
                    <a:pt x="1610" y="2090"/>
                    <a:pt x="959" y="2346"/>
                  </a:cubicBezTo>
                  <a:cubicBezTo>
                    <a:pt x="941" y="2364"/>
                    <a:pt x="907" y="2380"/>
                    <a:pt x="873" y="2380"/>
                  </a:cubicBezTo>
                  <a:cubicBezTo>
                    <a:pt x="583" y="2501"/>
                    <a:pt x="359" y="2604"/>
                    <a:pt x="222" y="2688"/>
                  </a:cubicBezTo>
                  <a:cubicBezTo>
                    <a:pt x="69" y="2740"/>
                    <a:pt x="1" y="2791"/>
                    <a:pt x="1" y="2791"/>
                  </a:cubicBezTo>
                  <a:lnTo>
                    <a:pt x="12085" y="11931"/>
                  </a:lnTo>
                  <a:lnTo>
                    <a:pt x="13694" y="11573"/>
                  </a:lnTo>
                  <a:lnTo>
                    <a:pt x="19582" y="10237"/>
                  </a:lnTo>
                  <a:lnTo>
                    <a:pt x="21156" y="9895"/>
                  </a:lnTo>
                  <a:cubicBezTo>
                    <a:pt x="21789" y="4092"/>
                    <a:pt x="18897" y="395"/>
                    <a:pt x="18897" y="395"/>
                  </a:cubicBezTo>
                  <a:cubicBezTo>
                    <a:pt x="18229" y="292"/>
                    <a:pt x="17578" y="224"/>
                    <a:pt x="16946" y="155"/>
                  </a:cubicBezTo>
                  <a:cubicBezTo>
                    <a:pt x="15775" y="48"/>
                    <a:pt x="14649" y="0"/>
                    <a:pt x="13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602;p22">
              <a:extLst>
                <a:ext uri="{FF2B5EF4-FFF2-40B4-BE49-F238E27FC236}">
                  <a16:creationId xmlns:a16="http://schemas.microsoft.com/office/drawing/2014/main" id="{859426AF-C3E4-3323-9320-BFA13BD6A2EF}"/>
                </a:ext>
              </a:extLst>
            </p:cNvPr>
            <p:cNvSpPr/>
            <p:nvPr/>
          </p:nvSpPr>
          <p:spPr>
            <a:xfrm flipH="1">
              <a:off x="3984039" y="3662873"/>
              <a:ext cx="395438" cy="91360"/>
            </a:xfrm>
            <a:custGeom>
              <a:avLst/>
              <a:gdLst/>
              <a:ahLst/>
              <a:cxnLst/>
              <a:rect l="l" t="t" r="r" b="b"/>
              <a:pathLst>
                <a:path w="23503" h="5430" extrusionOk="0">
                  <a:moveTo>
                    <a:pt x="17459" y="1"/>
                  </a:moveTo>
                  <a:cubicBezTo>
                    <a:pt x="11491" y="1"/>
                    <a:pt x="5620" y="1578"/>
                    <a:pt x="389" y="4664"/>
                  </a:cubicBezTo>
                  <a:cubicBezTo>
                    <a:pt x="0" y="4895"/>
                    <a:pt x="241" y="5429"/>
                    <a:pt x="593" y="5429"/>
                  </a:cubicBezTo>
                  <a:cubicBezTo>
                    <a:pt x="659" y="5429"/>
                    <a:pt x="729" y="5410"/>
                    <a:pt x="799" y="5367"/>
                  </a:cubicBezTo>
                  <a:cubicBezTo>
                    <a:pt x="5897" y="2371"/>
                    <a:pt x="11641" y="808"/>
                    <a:pt x="17480" y="808"/>
                  </a:cubicBezTo>
                  <a:cubicBezTo>
                    <a:pt x="19248" y="808"/>
                    <a:pt x="21024" y="951"/>
                    <a:pt x="22795" y="1241"/>
                  </a:cubicBezTo>
                  <a:cubicBezTo>
                    <a:pt x="22821" y="1246"/>
                    <a:pt x="22847" y="1248"/>
                    <a:pt x="22872" y="1248"/>
                  </a:cubicBezTo>
                  <a:cubicBezTo>
                    <a:pt x="23329" y="1248"/>
                    <a:pt x="23502" y="536"/>
                    <a:pt x="23000" y="454"/>
                  </a:cubicBezTo>
                  <a:cubicBezTo>
                    <a:pt x="21154" y="151"/>
                    <a:pt x="19302" y="1"/>
                    <a:pt x="17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603;p22">
              <a:extLst>
                <a:ext uri="{FF2B5EF4-FFF2-40B4-BE49-F238E27FC236}">
                  <a16:creationId xmlns:a16="http://schemas.microsoft.com/office/drawing/2014/main" id="{6EDE66FE-57E7-4788-C522-D9562074C890}"/>
                </a:ext>
              </a:extLst>
            </p:cNvPr>
            <p:cNvSpPr/>
            <p:nvPr/>
          </p:nvSpPr>
          <p:spPr>
            <a:xfrm flipH="1">
              <a:off x="3553959" y="3423344"/>
              <a:ext cx="191738" cy="194245"/>
            </a:xfrm>
            <a:custGeom>
              <a:avLst/>
              <a:gdLst/>
              <a:ahLst/>
              <a:cxnLst/>
              <a:rect l="l" t="t" r="r" b="b"/>
              <a:pathLst>
                <a:path w="11396" h="11545" extrusionOk="0">
                  <a:moveTo>
                    <a:pt x="6160" y="0"/>
                  </a:moveTo>
                  <a:cubicBezTo>
                    <a:pt x="5173" y="0"/>
                    <a:pt x="4485" y="5670"/>
                    <a:pt x="4485" y="5670"/>
                  </a:cubicBezTo>
                  <a:cubicBezTo>
                    <a:pt x="4485" y="5670"/>
                    <a:pt x="4554" y="723"/>
                    <a:pt x="3527" y="433"/>
                  </a:cubicBezTo>
                  <a:cubicBezTo>
                    <a:pt x="3504" y="426"/>
                    <a:pt x="3481" y="422"/>
                    <a:pt x="3459" y="422"/>
                  </a:cubicBezTo>
                  <a:cubicBezTo>
                    <a:pt x="2507" y="422"/>
                    <a:pt x="2655" y="6800"/>
                    <a:pt x="2655" y="6800"/>
                  </a:cubicBezTo>
                  <a:cubicBezTo>
                    <a:pt x="2655" y="6800"/>
                    <a:pt x="1982" y="3821"/>
                    <a:pt x="1003" y="3821"/>
                  </a:cubicBezTo>
                  <a:cubicBezTo>
                    <a:pt x="994" y="3821"/>
                    <a:pt x="986" y="3821"/>
                    <a:pt x="977" y="3822"/>
                  </a:cubicBezTo>
                  <a:cubicBezTo>
                    <a:pt x="1" y="3890"/>
                    <a:pt x="514" y="10103"/>
                    <a:pt x="3647" y="11335"/>
                  </a:cubicBezTo>
                  <a:cubicBezTo>
                    <a:pt x="4018" y="11479"/>
                    <a:pt x="4387" y="11544"/>
                    <a:pt x="4753" y="11544"/>
                  </a:cubicBezTo>
                  <a:cubicBezTo>
                    <a:pt x="8259" y="11544"/>
                    <a:pt x="11396" y="5531"/>
                    <a:pt x="11024" y="5020"/>
                  </a:cubicBezTo>
                  <a:cubicBezTo>
                    <a:pt x="10977" y="4955"/>
                    <a:pt x="10903" y="4926"/>
                    <a:pt x="10811" y="4926"/>
                  </a:cubicBezTo>
                  <a:cubicBezTo>
                    <a:pt x="10097" y="4926"/>
                    <a:pt x="8235" y="6629"/>
                    <a:pt x="8235" y="6629"/>
                  </a:cubicBezTo>
                  <a:cubicBezTo>
                    <a:pt x="8235" y="6629"/>
                    <a:pt x="9826" y="2350"/>
                    <a:pt x="8936" y="1870"/>
                  </a:cubicBezTo>
                  <a:cubicBezTo>
                    <a:pt x="8888" y="1845"/>
                    <a:pt x="8839" y="1833"/>
                    <a:pt x="8788" y="1833"/>
                  </a:cubicBezTo>
                  <a:cubicBezTo>
                    <a:pt x="7869" y="1833"/>
                    <a:pt x="6334" y="5670"/>
                    <a:pt x="6334" y="5670"/>
                  </a:cubicBezTo>
                  <a:cubicBezTo>
                    <a:pt x="6334" y="5670"/>
                    <a:pt x="7310" y="449"/>
                    <a:pt x="6266" y="22"/>
                  </a:cubicBezTo>
                  <a:cubicBezTo>
                    <a:pt x="6230" y="7"/>
                    <a:pt x="6195" y="0"/>
                    <a:pt x="6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604;p22">
              <a:extLst>
                <a:ext uri="{FF2B5EF4-FFF2-40B4-BE49-F238E27FC236}">
                  <a16:creationId xmlns:a16="http://schemas.microsoft.com/office/drawing/2014/main" id="{580BFEB3-7AE4-D615-F04B-E1A105E442DB}"/>
                </a:ext>
              </a:extLst>
            </p:cNvPr>
            <p:cNvSpPr/>
            <p:nvPr/>
          </p:nvSpPr>
          <p:spPr>
            <a:xfrm flipH="1">
              <a:off x="4396256" y="3760360"/>
              <a:ext cx="87860" cy="90434"/>
            </a:xfrm>
            <a:custGeom>
              <a:avLst/>
              <a:gdLst/>
              <a:ahLst/>
              <a:cxnLst/>
              <a:rect l="l" t="t" r="r" b="b"/>
              <a:pathLst>
                <a:path w="5222" h="5375" extrusionOk="0">
                  <a:moveTo>
                    <a:pt x="1" y="0"/>
                  </a:moveTo>
                  <a:lnTo>
                    <a:pt x="172" y="2893"/>
                  </a:lnTo>
                  <a:cubicBezTo>
                    <a:pt x="224" y="3732"/>
                    <a:pt x="703" y="4485"/>
                    <a:pt x="1456" y="4861"/>
                  </a:cubicBezTo>
                  <a:cubicBezTo>
                    <a:pt x="2029" y="5134"/>
                    <a:pt x="2754" y="5374"/>
                    <a:pt x="3579" y="5374"/>
                  </a:cubicBezTo>
                  <a:cubicBezTo>
                    <a:pt x="3789" y="5374"/>
                    <a:pt x="4006" y="5359"/>
                    <a:pt x="4229" y="5324"/>
                  </a:cubicBezTo>
                  <a:cubicBezTo>
                    <a:pt x="4434" y="5290"/>
                    <a:pt x="4606" y="5204"/>
                    <a:pt x="4743" y="5101"/>
                  </a:cubicBezTo>
                  <a:cubicBezTo>
                    <a:pt x="5051" y="4861"/>
                    <a:pt x="5222" y="4485"/>
                    <a:pt x="5188" y="4074"/>
                  </a:cubicBezTo>
                  <a:lnTo>
                    <a:pt x="4930" y="1438"/>
                  </a:lnTo>
                  <a:lnTo>
                    <a:pt x="2294" y="411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605;p22">
              <a:extLst>
                <a:ext uri="{FF2B5EF4-FFF2-40B4-BE49-F238E27FC236}">
                  <a16:creationId xmlns:a16="http://schemas.microsoft.com/office/drawing/2014/main" id="{272214F0-896C-355A-2D6D-C42FC990517A}"/>
                </a:ext>
              </a:extLst>
            </p:cNvPr>
            <p:cNvSpPr/>
            <p:nvPr/>
          </p:nvSpPr>
          <p:spPr>
            <a:xfrm flipH="1">
              <a:off x="4396255" y="3767258"/>
              <a:ext cx="60486" cy="78926"/>
            </a:xfrm>
            <a:custGeom>
              <a:avLst/>
              <a:gdLst/>
              <a:ahLst/>
              <a:cxnLst/>
              <a:rect l="l" t="t" r="r" b="b"/>
              <a:pathLst>
                <a:path w="3595" h="4691" extrusionOk="0">
                  <a:moveTo>
                    <a:pt x="667" y="1"/>
                  </a:moveTo>
                  <a:cubicBezTo>
                    <a:pt x="633" y="19"/>
                    <a:pt x="582" y="53"/>
                    <a:pt x="548" y="87"/>
                  </a:cubicBezTo>
                  <a:cubicBezTo>
                    <a:pt x="172" y="378"/>
                    <a:pt x="0" y="875"/>
                    <a:pt x="0" y="1336"/>
                  </a:cubicBezTo>
                  <a:cubicBezTo>
                    <a:pt x="0" y="1815"/>
                    <a:pt x="188" y="2260"/>
                    <a:pt x="411" y="2671"/>
                  </a:cubicBezTo>
                  <a:cubicBezTo>
                    <a:pt x="770" y="3287"/>
                    <a:pt x="1267" y="3819"/>
                    <a:pt x="1883" y="4212"/>
                  </a:cubicBezTo>
                  <a:cubicBezTo>
                    <a:pt x="2242" y="4451"/>
                    <a:pt x="2671" y="4657"/>
                    <a:pt x="3116" y="4691"/>
                  </a:cubicBezTo>
                  <a:cubicBezTo>
                    <a:pt x="3424" y="4451"/>
                    <a:pt x="3595" y="4075"/>
                    <a:pt x="3561" y="3664"/>
                  </a:cubicBezTo>
                  <a:lnTo>
                    <a:pt x="3303" y="102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606;p22">
              <a:extLst>
                <a:ext uri="{FF2B5EF4-FFF2-40B4-BE49-F238E27FC236}">
                  <a16:creationId xmlns:a16="http://schemas.microsoft.com/office/drawing/2014/main" id="{56416085-EA1E-1B26-7CBF-7075DB37427B}"/>
                </a:ext>
              </a:extLst>
            </p:cNvPr>
            <p:cNvSpPr/>
            <p:nvPr/>
          </p:nvSpPr>
          <p:spPr>
            <a:xfrm flipH="1">
              <a:off x="4319084" y="3565099"/>
              <a:ext cx="248556" cy="219415"/>
            </a:xfrm>
            <a:custGeom>
              <a:avLst/>
              <a:gdLst/>
              <a:ahLst/>
              <a:cxnLst/>
              <a:rect l="l" t="t" r="r" b="b"/>
              <a:pathLst>
                <a:path w="14773" h="13041" extrusionOk="0">
                  <a:moveTo>
                    <a:pt x="10100" y="0"/>
                  </a:moveTo>
                  <a:cubicBezTo>
                    <a:pt x="9654" y="18"/>
                    <a:pt x="9209" y="171"/>
                    <a:pt x="8799" y="326"/>
                  </a:cubicBezTo>
                  <a:cubicBezTo>
                    <a:pt x="7019" y="977"/>
                    <a:pt x="5941" y="1216"/>
                    <a:pt x="4366" y="2277"/>
                  </a:cubicBezTo>
                  <a:cubicBezTo>
                    <a:pt x="3408" y="2910"/>
                    <a:pt x="2346" y="3834"/>
                    <a:pt x="2175" y="4964"/>
                  </a:cubicBezTo>
                  <a:cubicBezTo>
                    <a:pt x="1" y="7070"/>
                    <a:pt x="2997" y="11331"/>
                    <a:pt x="4161" y="12479"/>
                  </a:cubicBezTo>
                  <a:cubicBezTo>
                    <a:pt x="4602" y="12907"/>
                    <a:pt x="5086" y="13040"/>
                    <a:pt x="5515" y="13040"/>
                  </a:cubicBezTo>
                  <a:cubicBezTo>
                    <a:pt x="6219" y="13040"/>
                    <a:pt x="6779" y="12684"/>
                    <a:pt x="6779" y="12684"/>
                  </a:cubicBezTo>
                  <a:lnTo>
                    <a:pt x="11400" y="7857"/>
                  </a:lnTo>
                  <a:lnTo>
                    <a:pt x="12804" y="5751"/>
                  </a:lnTo>
                  <a:cubicBezTo>
                    <a:pt x="13797" y="4998"/>
                    <a:pt x="14773" y="2586"/>
                    <a:pt x="14173" y="1695"/>
                  </a:cubicBezTo>
                  <a:cubicBezTo>
                    <a:pt x="13977" y="1395"/>
                    <a:pt x="13596" y="1295"/>
                    <a:pt x="13179" y="1295"/>
                  </a:cubicBezTo>
                  <a:cubicBezTo>
                    <a:pt x="12361" y="1295"/>
                    <a:pt x="11400" y="1678"/>
                    <a:pt x="11400" y="1678"/>
                  </a:cubicBezTo>
                  <a:cubicBezTo>
                    <a:pt x="11674" y="1335"/>
                    <a:pt x="11606" y="788"/>
                    <a:pt x="11298" y="463"/>
                  </a:cubicBezTo>
                  <a:cubicBezTo>
                    <a:pt x="11007" y="137"/>
                    <a:pt x="10528" y="0"/>
                    <a:pt x="10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607;p22">
              <a:extLst>
                <a:ext uri="{FF2B5EF4-FFF2-40B4-BE49-F238E27FC236}">
                  <a16:creationId xmlns:a16="http://schemas.microsoft.com/office/drawing/2014/main" id="{EB4A0FFD-13F6-FF42-7D58-6B79883F1917}"/>
                </a:ext>
              </a:extLst>
            </p:cNvPr>
            <p:cNvSpPr/>
            <p:nvPr/>
          </p:nvSpPr>
          <p:spPr>
            <a:xfrm flipH="1">
              <a:off x="4333466" y="3661005"/>
              <a:ext cx="164750" cy="167779"/>
            </a:xfrm>
            <a:custGeom>
              <a:avLst/>
              <a:gdLst/>
              <a:ahLst/>
              <a:cxnLst/>
              <a:rect l="l" t="t" r="r" b="b"/>
              <a:pathLst>
                <a:path w="9792" h="9972" extrusionOk="0">
                  <a:moveTo>
                    <a:pt x="6984" y="1"/>
                  </a:moveTo>
                  <a:cubicBezTo>
                    <a:pt x="5918" y="944"/>
                    <a:pt x="4501" y="1472"/>
                    <a:pt x="3093" y="1472"/>
                  </a:cubicBezTo>
                  <a:cubicBezTo>
                    <a:pt x="2739" y="1472"/>
                    <a:pt x="2385" y="1439"/>
                    <a:pt x="2037" y="1370"/>
                  </a:cubicBezTo>
                  <a:cubicBezTo>
                    <a:pt x="1781" y="1558"/>
                    <a:pt x="1626" y="1883"/>
                    <a:pt x="1592" y="2208"/>
                  </a:cubicBezTo>
                  <a:cubicBezTo>
                    <a:pt x="1541" y="2516"/>
                    <a:pt x="1592" y="2858"/>
                    <a:pt x="1797" y="3098"/>
                  </a:cubicBezTo>
                  <a:cubicBezTo>
                    <a:pt x="2020" y="3355"/>
                    <a:pt x="2260" y="3629"/>
                    <a:pt x="2397" y="3954"/>
                  </a:cubicBezTo>
                  <a:cubicBezTo>
                    <a:pt x="2516" y="4246"/>
                    <a:pt x="2500" y="4741"/>
                    <a:pt x="2363" y="5033"/>
                  </a:cubicBezTo>
                  <a:lnTo>
                    <a:pt x="2363" y="5049"/>
                  </a:lnTo>
                  <a:cubicBezTo>
                    <a:pt x="2300" y="5191"/>
                    <a:pt x="2161" y="5264"/>
                    <a:pt x="2019" y="5264"/>
                  </a:cubicBezTo>
                  <a:cubicBezTo>
                    <a:pt x="1887" y="5264"/>
                    <a:pt x="1752" y="5200"/>
                    <a:pt x="1678" y="5067"/>
                  </a:cubicBezTo>
                  <a:cubicBezTo>
                    <a:pt x="1541" y="4844"/>
                    <a:pt x="1404" y="4622"/>
                    <a:pt x="1199" y="4536"/>
                  </a:cubicBezTo>
                  <a:cubicBezTo>
                    <a:pt x="1079" y="4489"/>
                    <a:pt x="945" y="4464"/>
                    <a:pt x="813" y="4464"/>
                  </a:cubicBezTo>
                  <a:cubicBezTo>
                    <a:pt x="606" y="4464"/>
                    <a:pt x="403" y="4527"/>
                    <a:pt x="257" y="4673"/>
                  </a:cubicBezTo>
                  <a:cubicBezTo>
                    <a:pt x="69" y="4878"/>
                    <a:pt x="1" y="5186"/>
                    <a:pt x="35" y="5460"/>
                  </a:cubicBezTo>
                  <a:cubicBezTo>
                    <a:pt x="85" y="5905"/>
                    <a:pt x="359" y="6300"/>
                    <a:pt x="719" y="6539"/>
                  </a:cubicBezTo>
                  <a:cubicBezTo>
                    <a:pt x="973" y="6688"/>
                    <a:pt x="1295" y="6776"/>
                    <a:pt x="1604" y="6776"/>
                  </a:cubicBezTo>
                  <a:cubicBezTo>
                    <a:pt x="1755" y="6776"/>
                    <a:pt x="1902" y="6755"/>
                    <a:pt x="2037" y="6710"/>
                  </a:cubicBezTo>
                  <a:lnTo>
                    <a:pt x="3509" y="8644"/>
                  </a:lnTo>
                  <a:cubicBezTo>
                    <a:pt x="4173" y="9504"/>
                    <a:pt x="5175" y="9972"/>
                    <a:pt x="6202" y="9972"/>
                  </a:cubicBezTo>
                  <a:cubicBezTo>
                    <a:pt x="6709" y="9972"/>
                    <a:pt x="7222" y="9858"/>
                    <a:pt x="7703" y="9620"/>
                  </a:cubicBezTo>
                  <a:cubicBezTo>
                    <a:pt x="9038" y="8970"/>
                    <a:pt x="9791" y="7532"/>
                    <a:pt x="9568" y="6060"/>
                  </a:cubicBezTo>
                  <a:lnTo>
                    <a:pt x="8678" y="51"/>
                  </a:lnTo>
                  <a:cubicBezTo>
                    <a:pt x="8422" y="163"/>
                    <a:pt x="8147" y="219"/>
                    <a:pt x="7875" y="219"/>
                  </a:cubicBezTo>
                  <a:cubicBezTo>
                    <a:pt x="7565" y="219"/>
                    <a:pt x="7258" y="147"/>
                    <a:pt x="6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608;p22">
              <a:extLst>
                <a:ext uri="{FF2B5EF4-FFF2-40B4-BE49-F238E27FC236}">
                  <a16:creationId xmlns:a16="http://schemas.microsoft.com/office/drawing/2014/main" id="{4F193078-FABE-F53D-149C-13054FAFD60A}"/>
                </a:ext>
              </a:extLst>
            </p:cNvPr>
            <p:cNvSpPr/>
            <p:nvPr/>
          </p:nvSpPr>
          <p:spPr>
            <a:xfrm flipH="1">
              <a:off x="3948419" y="3641706"/>
              <a:ext cx="81517" cy="169646"/>
            </a:xfrm>
            <a:custGeom>
              <a:avLst/>
              <a:gdLst/>
              <a:ahLst/>
              <a:cxnLst/>
              <a:rect l="l" t="t" r="r" b="b"/>
              <a:pathLst>
                <a:path w="4845" h="10083" extrusionOk="0">
                  <a:moveTo>
                    <a:pt x="1" y="0"/>
                  </a:moveTo>
                  <a:lnTo>
                    <a:pt x="1" y="0"/>
                  </a:lnTo>
                  <a:cubicBezTo>
                    <a:pt x="1044" y="1404"/>
                    <a:pt x="2534" y="4382"/>
                    <a:pt x="2637" y="10082"/>
                  </a:cubicBezTo>
                  <a:lnTo>
                    <a:pt x="4211" y="9740"/>
                  </a:lnTo>
                  <a:cubicBezTo>
                    <a:pt x="4844" y="3937"/>
                    <a:pt x="1952" y="240"/>
                    <a:pt x="1952" y="240"/>
                  </a:cubicBezTo>
                  <a:cubicBezTo>
                    <a:pt x="1284" y="137"/>
                    <a:pt x="633" y="6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609;p22">
              <a:extLst>
                <a:ext uri="{FF2B5EF4-FFF2-40B4-BE49-F238E27FC236}">
                  <a16:creationId xmlns:a16="http://schemas.microsoft.com/office/drawing/2014/main" id="{00100076-A60D-7C64-F842-104CDB737794}"/>
                </a:ext>
              </a:extLst>
            </p:cNvPr>
            <p:cNvSpPr/>
            <p:nvPr/>
          </p:nvSpPr>
          <p:spPr>
            <a:xfrm flipH="1">
              <a:off x="4462487" y="4093842"/>
              <a:ext cx="167930" cy="90451"/>
            </a:xfrm>
            <a:custGeom>
              <a:avLst/>
              <a:gdLst/>
              <a:ahLst/>
              <a:cxnLst/>
              <a:rect l="l" t="t" r="r" b="b"/>
              <a:pathLst>
                <a:path w="9981" h="5376" extrusionOk="0">
                  <a:moveTo>
                    <a:pt x="1" y="1"/>
                  </a:moveTo>
                  <a:cubicBezTo>
                    <a:pt x="1" y="669"/>
                    <a:pt x="18" y="1354"/>
                    <a:pt x="53" y="2073"/>
                  </a:cubicBezTo>
                  <a:cubicBezTo>
                    <a:pt x="53" y="2073"/>
                    <a:pt x="3971" y="5375"/>
                    <a:pt x="9654" y="5375"/>
                  </a:cubicBezTo>
                  <a:lnTo>
                    <a:pt x="9980" y="3458"/>
                  </a:lnTo>
                  <a:cubicBezTo>
                    <a:pt x="5101" y="3237"/>
                    <a:pt x="1525" y="108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610;p22">
              <a:extLst>
                <a:ext uri="{FF2B5EF4-FFF2-40B4-BE49-F238E27FC236}">
                  <a16:creationId xmlns:a16="http://schemas.microsoft.com/office/drawing/2014/main" id="{8A3AA644-A9A8-41C6-A7E9-7CE8F502ED97}"/>
                </a:ext>
              </a:extLst>
            </p:cNvPr>
            <p:cNvSpPr/>
            <p:nvPr/>
          </p:nvSpPr>
          <p:spPr>
            <a:xfrm flipH="1">
              <a:off x="3005813" y="4238138"/>
              <a:ext cx="339562" cy="191166"/>
            </a:xfrm>
            <a:custGeom>
              <a:avLst/>
              <a:gdLst/>
              <a:ahLst/>
              <a:cxnLst/>
              <a:rect l="l" t="t" r="r" b="b"/>
              <a:pathLst>
                <a:path w="20182" h="11362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1869" y="9799"/>
                    <a:pt x="4599" y="11361"/>
                    <a:pt x="8553" y="11361"/>
                  </a:cubicBezTo>
                  <a:cubicBezTo>
                    <a:pt x="8862" y="11361"/>
                    <a:pt x="9178" y="11352"/>
                    <a:pt x="9501" y="11332"/>
                  </a:cubicBezTo>
                  <a:cubicBezTo>
                    <a:pt x="11834" y="11185"/>
                    <a:pt x="13700" y="10773"/>
                    <a:pt x="16034" y="10773"/>
                  </a:cubicBezTo>
                  <a:cubicBezTo>
                    <a:pt x="16953" y="10773"/>
                    <a:pt x="17946" y="10837"/>
                    <a:pt x="19068" y="11006"/>
                  </a:cubicBezTo>
                  <a:cubicBezTo>
                    <a:pt x="20182" y="8422"/>
                    <a:pt x="19958" y="7258"/>
                    <a:pt x="19958" y="7258"/>
                  </a:cubicBezTo>
                  <a:cubicBezTo>
                    <a:pt x="13865" y="4844"/>
                    <a:pt x="7036" y="2294"/>
                    <a:pt x="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611;p22">
              <a:extLst>
                <a:ext uri="{FF2B5EF4-FFF2-40B4-BE49-F238E27FC236}">
                  <a16:creationId xmlns:a16="http://schemas.microsoft.com/office/drawing/2014/main" id="{7EF6F360-1CC7-E71B-8BF4-54CB80A3DE50}"/>
                </a:ext>
              </a:extLst>
            </p:cNvPr>
            <p:cNvSpPr/>
            <p:nvPr/>
          </p:nvSpPr>
          <p:spPr>
            <a:xfrm flipH="1">
              <a:off x="3303010" y="4238138"/>
              <a:ext cx="42365" cy="163589"/>
            </a:xfrm>
            <a:custGeom>
              <a:avLst/>
              <a:gdLst/>
              <a:ahLst/>
              <a:cxnLst/>
              <a:rect l="l" t="t" r="r" b="b"/>
              <a:pathLst>
                <a:path w="2518" h="9723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840" y="8833"/>
                    <a:pt x="1438" y="9294"/>
                    <a:pt x="2175" y="9723"/>
                  </a:cubicBezTo>
                  <a:cubicBezTo>
                    <a:pt x="1799" y="7275"/>
                    <a:pt x="1678" y="4075"/>
                    <a:pt x="2517" y="651"/>
                  </a:cubicBezTo>
                  <a:cubicBezTo>
                    <a:pt x="1918" y="428"/>
                    <a:pt x="1319" y="223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612;p22">
              <a:extLst>
                <a:ext uri="{FF2B5EF4-FFF2-40B4-BE49-F238E27FC236}">
                  <a16:creationId xmlns:a16="http://schemas.microsoft.com/office/drawing/2014/main" id="{175D07FE-AFA4-5C71-1FE0-76E4D814521E}"/>
                </a:ext>
              </a:extLst>
            </p:cNvPr>
            <p:cNvSpPr/>
            <p:nvPr/>
          </p:nvSpPr>
          <p:spPr>
            <a:xfrm flipH="1">
              <a:off x="4099918" y="3844168"/>
              <a:ext cx="72852" cy="72869"/>
            </a:xfrm>
            <a:custGeom>
              <a:avLst/>
              <a:gdLst/>
              <a:ahLst/>
              <a:cxnLst/>
              <a:rect l="l" t="t" r="r" b="b"/>
              <a:pathLst>
                <a:path w="4330" h="4331" extrusionOk="0">
                  <a:moveTo>
                    <a:pt x="2173" y="1"/>
                  </a:moveTo>
                  <a:cubicBezTo>
                    <a:pt x="975" y="1"/>
                    <a:pt x="0" y="976"/>
                    <a:pt x="0" y="2174"/>
                  </a:cubicBezTo>
                  <a:cubicBezTo>
                    <a:pt x="0" y="3355"/>
                    <a:pt x="975" y="4330"/>
                    <a:pt x="2173" y="4330"/>
                  </a:cubicBezTo>
                  <a:cubicBezTo>
                    <a:pt x="3371" y="4330"/>
                    <a:pt x="4330" y="3355"/>
                    <a:pt x="4330" y="2174"/>
                  </a:cubicBezTo>
                  <a:cubicBezTo>
                    <a:pt x="4330" y="976"/>
                    <a:pt x="3371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613;p22">
              <a:extLst>
                <a:ext uri="{FF2B5EF4-FFF2-40B4-BE49-F238E27FC236}">
                  <a16:creationId xmlns:a16="http://schemas.microsoft.com/office/drawing/2014/main" id="{EA459116-1EDD-56D3-B6BF-9DE9AC451D25}"/>
                </a:ext>
              </a:extLst>
            </p:cNvPr>
            <p:cNvSpPr/>
            <p:nvPr/>
          </p:nvSpPr>
          <p:spPr>
            <a:xfrm flipH="1">
              <a:off x="4396254" y="3710674"/>
              <a:ext cx="35719" cy="13410"/>
            </a:xfrm>
            <a:custGeom>
              <a:avLst/>
              <a:gdLst/>
              <a:ahLst/>
              <a:cxnLst/>
              <a:rect l="l" t="t" r="r" b="b"/>
              <a:pathLst>
                <a:path w="2123" h="797" extrusionOk="0">
                  <a:moveTo>
                    <a:pt x="1422" y="1"/>
                  </a:moveTo>
                  <a:cubicBezTo>
                    <a:pt x="946" y="1"/>
                    <a:pt x="421" y="96"/>
                    <a:pt x="103" y="472"/>
                  </a:cubicBezTo>
                  <a:cubicBezTo>
                    <a:pt x="0" y="591"/>
                    <a:pt x="69" y="796"/>
                    <a:pt x="240" y="796"/>
                  </a:cubicBezTo>
                  <a:cubicBezTo>
                    <a:pt x="665" y="796"/>
                    <a:pt x="1054" y="684"/>
                    <a:pt x="1469" y="684"/>
                  </a:cubicBezTo>
                  <a:cubicBezTo>
                    <a:pt x="1538" y="684"/>
                    <a:pt x="1607" y="687"/>
                    <a:pt x="1678" y="694"/>
                  </a:cubicBezTo>
                  <a:cubicBezTo>
                    <a:pt x="1694" y="696"/>
                    <a:pt x="1709" y="697"/>
                    <a:pt x="1724" y="697"/>
                  </a:cubicBezTo>
                  <a:cubicBezTo>
                    <a:pt x="2122" y="697"/>
                    <a:pt x="2107" y="42"/>
                    <a:pt x="1678" y="9"/>
                  </a:cubicBezTo>
                  <a:cubicBezTo>
                    <a:pt x="1595" y="4"/>
                    <a:pt x="1509" y="1"/>
                    <a:pt x="1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614;p22">
              <a:extLst>
                <a:ext uri="{FF2B5EF4-FFF2-40B4-BE49-F238E27FC236}">
                  <a16:creationId xmlns:a16="http://schemas.microsoft.com/office/drawing/2014/main" id="{776DE9E0-87BD-9913-CF49-C2BE583E888C}"/>
                </a:ext>
              </a:extLst>
            </p:cNvPr>
            <p:cNvSpPr/>
            <p:nvPr/>
          </p:nvSpPr>
          <p:spPr>
            <a:xfrm flipH="1">
              <a:off x="4402058" y="3727264"/>
              <a:ext cx="15984" cy="12854"/>
            </a:xfrm>
            <a:custGeom>
              <a:avLst/>
              <a:gdLst/>
              <a:ahLst/>
              <a:cxnLst/>
              <a:rect l="l" t="t" r="r" b="b"/>
              <a:pathLst>
                <a:path w="950" h="764" extrusionOk="0">
                  <a:moveTo>
                    <a:pt x="525" y="0"/>
                  </a:moveTo>
                  <a:cubicBezTo>
                    <a:pt x="437" y="0"/>
                    <a:pt x="346" y="36"/>
                    <a:pt x="268" y="119"/>
                  </a:cubicBezTo>
                  <a:cubicBezTo>
                    <a:pt x="1" y="369"/>
                    <a:pt x="223" y="763"/>
                    <a:pt x="537" y="763"/>
                  </a:cubicBezTo>
                  <a:cubicBezTo>
                    <a:pt x="566" y="763"/>
                    <a:pt x="596" y="760"/>
                    <a:pt x="627" y="753"/>
                  </a:cubicBezTo>
                  <a:lnTo>
                    <a:pt x="661" y="753"/>
                  </a:lnTo>
                  <a:cubicBezTo>
                    <a:pt x="763" y="735"/>
                    <a:pt x="866" y="616"/>
                    <a:pt x="900" y="513"/>
                  </a:cubicBezTo>
                  <a:lnTo>
                    <a:pt x="900" y="479"/>
                  </a:lnTo>
                  <a:cubicBezTo>
                    <a:pt x="949" y="222"/>
                    <a:pt x="745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615;p22">
              <a:extLst>
                <a:ext uri="{FF2B5EF4-FFF2-40B4-BE49-F238E27FC236}">
                  <a16:creationId xmlns:a16="http://schemas.microsoft.com/office/drawing/2014/main" id="{2B1A0B3D-969E-D978-6D18-ED511E5A1D36}"/>
                </a:ext>
              </a:extLst>
            </p:cNvPr>
            <p:cNvSpPr/>
            <p:nvPr/>
          </p:nvSpPr>
          <p:spPr>
            <a:xfrm flipH="1">
              <a:off x="4344127" y="3695733"/>
              <a:ext cx="34912" cy="19769"/>
            </a:xfrm>
            <a:custGeom>
              <a:avLst/>
              <a:gdLst/>
              <a:ahLst/>
              <a:cxnLst/>
              <a:rect l="l" t="t" r="r" b="b"/>
              <a:pathLst>
                <a:path w="2075" h="1175" extrusionOk="0">
                  <a:moveTo>
                    <a:pt x="1551" y="1"/>
                  </a:moveTo>
                  <a:cubicBezTo>
                    <a:pt x="1098" y="1"/>
                    <a:pt x="645" y="255"/>
                    <a:pt x="294" y="521"/>
                  </a:cubicBezTo>
                  <a:cubicBezTo>
                    <a:pt x="1" y="744"/>
                    <a:pt x="210" y="1174"/>
                    <a:pt x="483" y="1174"/>
                  </a:cubicBezTo>
                  <a:cubicBezTo>
                    <a:pt x="544" y="1174"/>
                    <a:pt x="608" y="1153"/>
                    <a:pt x="671" y="1103"/>
                  </a:cubicBezTo>
                  <a:cubicBezTo>
                    <a:pt x="1047" y="778"/>
                    <a:pt x="1510" y="658"/>
                    <a:pt x="1921" y="384"/>
                  </a:cubicBezTo>
                  <a:cubicBezTo>
                    <a:pt x="2074" y="299"/>
                    <a:pt x="2006" y="76"/>
                    <a:pt x="1852" y="41"/>
                  </a:cubicBezTo>
                  <a:cubicBezTo>
                    <a:pt x="1753" y="13"/>
                    <a:pt x="1652" y="1"/>
                    <a:pt x="1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616;p22">
              <a:extLst>
                <a:ext uri="{FF2B5EF4-FFF2-40B4-BE49-F238E27FC236}">
                  <a16:creationId xmlns:a16="http://schemas.microsoft.com/office/drawing/2014/main" id="{88131634-5662-54EA-0E7F-8EE81C102BDE}"/>
                </a:ext>
              </a:extLst>
            </p:cNvPr>
            <p:cNvSpPr/>
            <p:nvPr/>
          </p:nvSpPr>
          <p:spPr>
            <a:xfrm flipH="1">
              <a:off x="4349023" y="3714157"/>
              <a:ext cx="16404" cy="13224"/>
            </a:xfrm>
            <a:custGeom>
              <a:avLst/>
              <a:gdLst/>
              <a:ahLst/>
              <a:cxnLst/>
              <a:rect l="l" t="t" r="r" b="b"/>
              <a:pathLst>
                <a:path w="975" h="786" extrusionOk="0">
                  <a:moveTo>
                    <a:pt x="506" y="1"/>
                  </a:moveTo>
                  <a:cubicBezTo>
                    <a:pt x="163" y="1"/>
                    <a:pt x="0" y="435"/>
                    <a:pt x="256" y="676"/>
                  </a:cubicBezTo>
                  <a:cubicBezTo>
                    <a:pt x="256" y="692"/>
                    <a:pt x="272" y="692"/>
                    <a:pt x="272" y="692"/>
                  </a:cubicBezTo>
                  <a:cubicBezTo>
                    <a:pt x="331" y="751"/>
                    <a:pt x="413" y="785"/>
                    <a:pt x="491" y="785"/>
                  </a:cubicBezTo>
                  <a:cubicBezTo>
                    <a:pt x="529" y="785"/>
                    <a:pt x="565" y="777"/>
                    <a:pt x="598" y="761"/>
                  </a:cubicBezTo>
                  <a:lnTo>
                    <a:pt x="633" y="761"/>
                  </a:lnTo>
                  <a:cubicBezTo>
                    <a:pt x="975" y="607"/>
                    <a:pt x="975" y="94"/>
                    <a:pt x="581" y="8"/>
                  </a:cubicBezTo>
                  <a:cubicBezTo>
                    <a:pt x="555" y="3"/>
                    <a:pt x="530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617;p22">
              <a:extLst>
                <a:ext uri="{FF2B5EF4-FFF2-40B4-BE49-F238E27FC236}">
                  <a16:creationId xmlns:a16="http://schemas.microsoft.com/office/drawing/2014/main" id="{36E9DE2E-993E-AC23-DE00-E2470162415B}"/>
                </a:ext>
              </a:extLst>
            </p:cNvPr>
            <p:cNvSpPr/>
            <p:nvPr/>
          </p:nvSpPr>
          <p:spPr>
            <a:xfrm flipH="1">
              <a:off x="4348434" y="3730410"/>
              <a:ext cx="32270" cy="36864"/>
            </a:xfrm>
            <a:custGeom>
              <a:avLst/>
              <a:gdLst/>
              <a:ahLst/>
              <a:cxnLst/>
              <a:rect l="l" t="t" r="r" b="b"/>
              <a:pathLst>
                <a:path w="1918" h="2191" extrusionOk="0">
                  <a:moveTo>
                    <a:pt x="0" y="0"/>
                  </a:moveTo>
                  <a:lnTo>
                    <a:pt x="564" y="2191"/>
                  </a:lnTo>
                  <a:cubicBezTo>
                    <a:pt x="564" y="2191"/>
                    <a:pt x="1232" y="2157"/>
                    <a:pt x="1575" y="1780"/>
                  </a:cubicBezTo>
                  <a:cubicBezTo>
                    <a:pt x="1917" y="140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618;p22">
              <a:extLst>
                <a:ext uri="{FF2B5EF4-FFF2-40B4-BE49-F238E27FC236}">
                  <a16:creationId xmlns:a16="http://schemas.microsoft.com/office/drawing/2014/main" id="{1FC6744F-79A5-1611-8168-475071535FB1}"/>
                </a:ext>
              </a:extLst>
            </p:cNvPr>
            <p:cNvSpPr/>
            <p:nvPr/>
          </p:nvSpPr>
          <p:spPr>
            <a:xfrm flipH="1">
              <a:off x="4366590" y="3779945"/>
              <a:ext cx="47245" cy="17363"/>
            </a:xfrm>
            <a:custGeom>
              <a:avLst/>
              <a:gdLst/>
              <a:ahLst/>
              <a:cxnLst/>
              <a:rect l="l" t="t" r="r" b="b"/>
              <a:pathLst>
                <a:path w="2808" h="1032" extrusionOk="0">
                  <a:moveTo>
                    <a:pt x="0" y="0"/>
                  </a:moveTo>
                  <a:lnTo>
                    <a:pt x="0" y="0"/>
                  </a:lnTo>
                  <a:cubicBezTo>
                    <a:pt x="326" y="429"/>
                    <a:pt x="771" y="805"/>
                    <a:pt x="1284" y="959"/>
                  </a:cubicBezTo>
                  <a:cubicBezTo>
                    <a:pt x="1444" y="1007"/>
                    <a:pt x="1614" y="1032"/>
                    <a:pt x="1784" y="1032"/>
                  </a:cubicBezTo>
                  <a:cubicBezTo>
                    <a:pt x="2160" y="1032"/>
                    <a:pt x="2536" y="910"/>
                    <a:pt x="2807" y="650"/>
                  </a:cubicBezTo>
                  <a:cubicBezTo>
                    <a:pt x="1849" y="582"/>
                    <a:pt x="908" y="3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619;p22">
              <a:extLst>
                <a:ext uri="{FF2B5EF4-FFF2-40B4-BE49-F238E27FC236}">
                  <a16:creationId xmlns:a16="http://schemas.microsoft.com/office/drawing/2014/main" id="{4F7146AB-85B4-58F2-EBC1-F3B27F57CCF5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4491"/>
            </a:xfrm>
            <a:custGeom>
              <a:avLst/>
              <a:gdLst/>
              <a:ahLst/>
              <a:cxnLst/>
              <a:rect l="l" t="t" r="r" b="b"/>
              <a:pathLst>
                <a:path w="12137" h="1215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cubicBezTo>
                    <a:pt x="2979" y="770"/>
                    <a:pt x="2243" y="1284"/>
                    <a:pt x="1643" y="1934"/>
                  </a:cubicBez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cubicBezTo>
                    <a:pt x="52" y="7327"/>
                    <a:pt x="308" y="8183"/>
                    <a:pt x="719" y="8952"/>
                  </a:cubicBezTo>
                  <a:cubicBezTo>
                    <a:pt x="1490" y="10390"/>
                    <a:pt x="2825" y="11485"/>
                    <a:pt x="4416" y="11930"/>
                  </a:cubicBezTo>
                  <a:cubicBezTo>
                    <a:pt x="4948" y="12067"/>
                    <a:pt x="5495" y="12154"/>
                    <a:pt x="6059" y="12154"/>
                  </a:cubicBezTo>
                  <a:cubicBezTo>
                    <a:pt x="6470" y="12154"/>
                    <a:pt x="6865" y="12119"/>
                    <a:pt x="7258" y="12033"/>
                  </a:cubicBezTo>
                  <a:cubicBezTo>
                    <a:pt x="8867" y="11725"/>
                    <a:pt x="10270" y="10750"/>
                    <a:pt x="11144" y="9415"/>
                  </a:cubicBezTo>
                  <a:cubicBezTo>
                    <a:pt x="11674" y="8628"/>
                    <a:pt x="12000" y="7703"/>
                    <a:pt x="12102" y="6711"/>
                  </a:cubicBez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cubicBezTo>
                    <a:pt x="10151" y="1507"/>
                    <a:pt x="9414" y="925"/>
                    <a:pt x="8576" y="549"/>
                  </a:cubicBez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620;p22">
              <a:extLst>
                <a:ext uri="{FF2B5EF4-FFF2-40B4-BE49-F238E27FC236}">
                  <a16:creationId xmlns:a16="http://schemas.microsoft.com/office/drawing/2014/main" id="{FEF7EB50-D712-4DAC-2AA9-F034935B2DAE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2472"/>
            </a:xfrm>
            <a:custGeom>
              <a:avLst/>
              <a:gdLst/>
              <a:ahLst/>
              <a:cxnLst/>
              <a:rect l="l" t="t" r="r" b="b"/>
              <a:pathLst>
                <a:path w="12137" h="1203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lnTo>
                    <a:pt x="3766" y="583"/>
                  </a:lnTo>
                  <a:lnTo>
                    <a:pt x="6077" y="2260"/>
                  </a:lnTo>
                  <a:lnTo>
                    <a:pt x="6025" y="3390"/>
                  </a:lnTo>
                  <a:lnTo>
                    <a:pt x="3715" y="5050"/>
                  </a:lnTo>
                  <a:lnTo>
                    <a:pt x="2517" y="4639"/>
                  </a:lnTo>
                  <a:lnTo>
                    <a:pt x="1643" y="1934"/>
                  </a:ln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lnTo>
                    <a:pt x="137" y="6487"/>
                  </a:lnTo>
                  <a:lnTo>
                    <a:pt x="2483" y="4776"/>
                  </a:lnTo>
                  <a:lnTo>
                    <a:pt x="3681" y="5204"/>
                  </a:lnTo>
                  <a:lnTo>
                    <a:pt x="4519" y="7772"/>
                  </a:lnTo>
                  <a:lnTo>
                    <a:pt x="3715" y="8936"/>
                  </a:lnTo>
                  <a:lnTo>
                    <a:pt x="737" y="8936"/>
                  </a:lnTo>
                  <a:lnTo>
                    <a:pt x="719" y="8952"/>
                  </a:lnTo>
                  <a:cubicBezTo>
                    <a:pt x="1490" y="10390"/>
                    <a:pt x="2825" y="11485"/>
                    <a:pt x="4416" y="11930"/>
                  </a:cubicBezTo>
                  <a:lnTo>
                    <a:pt x="4639" y="11759"/>
                  </a:lnTo>
                  <a:lnTo>
                    <a:pt x="3766" y="9107"/>
                  </a:lnTo>
                  <a:lnTo>
                    <a:pt x="4587" y="7943"/>
                  </a:lnTo>
                  <a:lnTo>
                    <a:pt x="7481" y="7943"/>
                  </a:lnTo>
                  <a:lnTo>
                    <a:pt x="7497" y="7977"/>
                  </a:lnTo>
                  <a:lnTo>
                    <a:pt x="7994" y="9158"/>
                  </a:lnTo>
                  <a:lnTo>
                    <a:pt x="8029" y="9226"/>
                  </a:lnTo>
                  <a:lnTo>
                    <a:pt x="7138" y="11948"/>
                  </a:lnTo>
                  <a:lnTo>
                    <a:pt x="7258" y="12033"/>
                  </a:lnTo>
                  <a:cubicBezTo>
                    <a:pt x="8867" y="11725"/>
                    <a:pt x="10270" y="10750"/>
                    <a:pt x="11144" y="9415"/>
                  </a:cubicBezTo>
                  <a:lnTo>
                    <a:pt x="11057" y="9123"/>
                  </a:lnTo>
                  <a:lnTo>
                    <a:pt x="8148" y="9123"/>
                  </a:lnTo>
                  <a:lnTo>
                    <a:pt x="8131" y="9089"/>
                  </a:lnTo>
                  <a:lnTo>
                    <a:pt x="7634" y="7909"/>
                  </a:lnTo>
                  <a:lnTo>
                    <a:pt x="7600" y="7840"/>
                  </a:lnTo>
                  <a:lnTo>
                    <a:pt x="8456" y="5152"/>
                  </a:lnTo>
                  <a:lnTo>
                    <a:pt x="9706" y="5136"/>
                  </a:lnTo>
                  <a:lnTo>
                    <a:pt x="12000" y="6795"/>
                  </a:lnTo>
                  <a:lnTo>
                    <a:pt x="12102" y="6711"/>
                  </a:ln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lnTo>
                    <a:pt x="10510" y="2208"/>
                  </a:lnTo>
                  <a:lnTo>
                    <a:pt x="9603" y="4981"/>
                  </a:lnTo>
                  <a:lnTo>
                    <a:pt x="8353" y="5015"/>
                  </a:lnTo>
                  <a:lnTo>
                    <a:pt x="6162" y="3424"/>
                  </a:lnTo>
                  <a:lnTo>
                    <a:pt x="6231" y="2295"/>
                  </a:lnTo>
                  <a:lnTo>
                    <a:pt x="8593" y="583"/>
                  </a:lnTo>
                  <a:lnTo>
                    <a:pt x="8576" y="549"/>
                  </a:ln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34" name="Google Shape;511;p22">
            <a:extLst>
              <a:ext uri="{FF2B5EF4-FFF2-40B4-BE49-F238E27FC236}">
                <a16:creationId xmlns:a16="http://schemas.microsoft.com/office/drawing/2014/main" id="{126BE42A-3107-D15E-90CC-6671CEC70D28}"/>
              </a:ext>
            </a:extLst>
          </p:cNvPr>
          <p:cNvGrpSpPr/>
          <p:nvPr/>
        </p:nvGrpSpPr>
        <p:grpSpPr>
          <a:xfrm flipH="1">
            <a:off x="226280" y="-2443411"/>
            <a:ext cx="2916563" cy="2155830"/>
            <a:chOff x="6370244" y="1826779"/>
            <a:chExt cx="1806794" cy="1335524"/>
          </a:xfrm>
        </p:grpSpPr>
        <p:sp>
          <p:nvSpPr>
            <p:cNvPr id="835" name="Google Shape;514;p22">
              <a:extLst>
                <a:ext uri="{FF2B5EF4-FFF2-40B4-BE49-F238E27FC236}">
                  <a16:creationId xmlns:a16="http://schemas.microsoft.com/office/drawing/2014/main" id="{EBF018F0-BC6B-D66A-8A1B-107F1666AF08}"/>
                </a:ext>
              </a:extLst>
            </p:cNvPr>
            <p:cNvSpPr/>
            <p:nvPr/>
          </p:nvSpPr>
          <p:spPr>
            <a:xfrm>
              <a:off x="6488593" y="2089066"/>
              <a:ext cx="469584" cy="317235"/>
            </a:xfrm>
            <a:custGeom>
              <a:avLst/>
              <a:gdLst/>
              <a:ahLst/>
              <a:cxnLst/>
              <a:rect l="l" t="t" r="r" b="b"/>
              <a:pathLst>
                <a:path w="29886" h="20190" extrusionOk="0">
                  <a:moveTo>
                    <a:pt x="20191" y="0"/>
                  </a:moveTo>
                  <a:cubicBezTo>
                    <a:pt x="18147" y="0"/>
                    <a:pt x="16261" y="221"/>
                    <a:pt x="15199" y="883"/>
                  </a:cubicBezTo>
                  <a:cubicBezTo>
                    <a:pt x="14978" y="1020"/>
                    <a:pt x="14704" y="1225"/>
                    <a:pt x="14396" y="1483"/>
                  </a:cubicBezTo>
                  <a:cubicBezTo>
                    <a:pt x="10322" y="4888"/>
                    <a:pt x="0" y="18684"/>
                    <a:pt x="0" y="18684"/>
                  </a:cubicBezTo>
                  <a:cubicBezTo>
                    <a:pt x="0" y="18684"/>
                    <a:pt x="808" y="20190"/>
                    <a:pt x="2718" y="20190"/>
                  </a:cubicBezTo>
                  <a:cubicBezTo>
                    <a:pt x="2943" y="20190"/>
                    <a:pt x="3184" y="20169"/>
                    <a:pt x="3441" y="20122"/>
                  </a:cubicBezTo>
                  <a:cubicBezTo>
                    <a:pt x="4605" y="18599"/>
                    <a:pt x="5940" y="17230"/>
                    <a:pt x="7446" y="16100"/>
                  </a:cubicBezTo>
                  <a:cubicBezTo>
                    <a:pt x="8953" y="14970"/>
                    <a:pt x="10698" y="14183"/>
                    <a:pt x="12529" y="13738"/>
                  </a:cubicBezTo>
                  <a:cubicBezTo>
                    <a:pt x="14327" y="13293"/>
                    <a:pt x="17100" y="12419"/>
                    <a:pt x="18504" y="10931"/>
                  </a:cubicBezTo>
                  <a:cubicBezTo>
                    <a:pt x="18812" y="10605"/>
                    <a:pt x="19051" y="10246"/>
                    <a:pt x="19205" y="9852"/>
                  </a:cubicBezTo>
                  <a:cubicBezTo>
                    <a:pt x="19205" y="9852"/>
                    <a:pt x="25829" y="13754"/>
                    <a:pt x="28687" y="13754"/>
                  </a:cubicBezTo>
                  <a:lnTo>
                    <a:pt x="29885" y="9612"/>
                  </a:lnTo>
                  <a:lnTo>
                    <a:pt x="28995" y="883"/>
                  </a:lnTo>
                  <a:cubicBezTo>
                    <a:pt x="28995" y="883"/>
                    <a:pt x="24279" y="0"/>
                    <a:pt x="20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515;p22">
              <a:extLst>
                <a:ext uri="{FF2B5EF4-FFF2-40B4-BE49-F238E27FC236}">
                  <a16:creationId xmlns:a16="http://schemas.microsoft.com/office/drawing/2014/main" id="{3C7A0132-548D-9EE8-467F-835A016E10B4}"/>
                </a:ext>
              </a:extLst>
            </p:cNvPr>
            <p:cNvSpPr/>
            <p:nvPr/>
          </p:nvSpPr>
          <p:spPr>
            <a:xfrm>
              <a:off x="6375901" y="2382621"/>
              <a:ext cx="167307" cy="89310"/>
            </a:xfrm>
            <a:custGeom>
              <a:avLst/>
              <a:gdLst/>
              <a:ahLst/>
              <a:cxnLst/>
              <a:rect l="l" t="t" r="r" b="b"/>
              <a:pathLst>
                <a:path w="10648" h="5684" extrusionOk="0">
                  <a:moveTo>
                    <a:pt x="7172" y="1"/>
                  </a:moveTo>
                  <a:lnTo>
                    <a:pt x="6848" y="156"/>
                  </a:lnTo>
                  <a:cubicBezTo>
                    <a:pt x="6624" y="258"/>
                    <a:pt x="6419" y="327"/>
                    <a:pt x="6179" y="377"/>
                  </a:cubicBezTo>
                  <a:cubicBezTo>
                    <a:pt x="5929" y="433"/>
                    <a:pt x="5678" y="464"/>
                    <a:pt x="5424" y="464"/>
                  </a:cubicBezTo>
                  <a:cubicBezTo>
                    <a:pt x="5210" y="464"/>
                    <a:pt x="4995" y="442"/>
                    <a:pt x="4776" y="395"/>
                  </a:cubicBezTo>
                  <a:cubicBezTo>
                    <a:pt x="4691" y="377"/>
                    <a:pt x="4605" y="361"/>
                    <a:pt x="4520" y="361"/>
                  </a:cubicBezTo>
                  <a:cubicBezTo>
                    <a:pt x="4262" y="327"/>
                    <a:pt x="4023" y="309"/>
                    <a:pt x="3783" y="309"/>
                  </a:cubicBezTo>
                  <a:cubicBezTo>
                    <a:pt x="3561" y="309"/>
                    <a:pt x="3338" y="309"/>
                    <a:pt x="3133" y="343"/>
                  </a:cubicBezTo>
                  <a:cubicBezTo>
                    <a:pt x="2824" y="395"/>
                    <a:pt x="2534" y="464"/>
                    <a:pt x="2243" y="566"/>
                  </a:cubicBezTo>
                  <a:cubicBezTo>
                    <a:pt x="2003" y="635"/>
                    <a:pt x="1781" y="738"/>
                    <a:pt x="1576" y="857"/>
                  </a:cubicBezTo>
                  <a:cubicBezTo>
                    <a:pt x="960" y="1199"/>
                    <a:pt x="412" y="1678"/>
                    <a:pt x="1" y="2278"/>
                  </a:cubicBezTo>
                  <a:lnTo>
                    <a:pt x="9312" y="5684"/>
                  </a:lnTo>
                  <a:lnTo>
                    <a:pt x="10082" y="3134"/>
                  </a:lnTo>
                  <a:lnTo>
                    <a:pt x="10647" y="1267"/>
                  </a:lnTo>
                  <a:lnTo>
                    <a:pt x="71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516;p22">
              <a:extLst>
                <a:ext uri="{FF2B5EF4-FFF2-40B4-BE49-F238E27FC236}">
                  <a16:creationId xmlns:a16="http://schemas.microsoft.com/office/drawing/2014/main" id="{07450D7D-DF56-CEB5-64FC-7A20844F5742}"/>
                </a:ext>
              </a:extLst>
            </p:cNvPr>
            <p:cNvSpPr/>
            <p:nvPr/>
          </p:nvSpPr>
          <p:spPr>
            <a:xfrm>
              <a:off x="6475143" y="2428674"/>
              <a:ext cx="59173" cy="43257"/>
            </a:xfrm>
            <a:custGeom>
              <a:avLst/>
              <a:gdLst/>
              <a:ahLst/>
              <a:cxnLst/>
              <a:rect l="l" t="t" r="r" b="b"/>
              <a:pathLst>
                <a:path w="3766" h="2753" extrusionOk="0">
                  <a:moveTo>
                    <a:pt x="2694" y="1"/>
                  </a:moveTo>
                  <a:cubicBezTo>
                    <a:pt x="1577" y="1"/>
                    <a:pt x="523" y="624"/>
                    <a:pt x="0" y="1657"/>
                  </a:cubicBezTo>
                  <a:lnTo>
                    <a:pt x="2996" y="2753"/>
                  </a:lnTo>
                  <a:lnTo>
                    <a:pt x="3766" y="203"/>
                  </a:lnTo>
                  <a:lnTo>
                    <a:pt x="3732" y="185"/>
                  </a:lnTo>
                  <a:cubicBezTo>
                    <a:pt x="3389" y="60"/>
                    <a:pt x="3038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517;p22">
              <a:extLst>
                <a:ext uri="{FF2B5EF4-FFF2-40B4-BE49-F238E27FC236}">
                  <a16:creationId xmlns:a16="http://schemas.microsoft.com/office/drawing/2014/main" id="{F4919C82-2939-2E28-2F93-898C1110D127}"/>
                </a:ext>
              </a:extLst>
            </p:cNvPr>
            <p:cNvSpPr/>
            <p:nvPr/>
          </p:nvSpPr>
          <p:spPr>
            <a:xfrm>
              <a:off x="6446907" y="2388293"/>
              <a:ext cx="32823" cy="25533"/>
            </a:xfrm>
            <a:custGeom>
              <a:avLst/>
              <a:gdLst/>
              <a:ahLst/>
              <a:cxnLst/>
              <a:rect l="l" t="t" r="r" b="b"/>
              <a:pathLst>
                <a:path w="2089" h="1625" extrusionOk="0">
                  <a:moveTo>
                    <a:pt x="1" y="0"/>
                  </a:moveTo>
                  <a:lnTo>
                    <a:pt x="548" y="1198"/>
                  </a:lnTo>
                  <a:cubicBezTo>
                    <a:pt x="633" y="1369"/>
                    <a:pt x="788" y="1506"/>
                    <a:pt x="976" y="1575"/>
                  </a:cubicBezTo>
                  <a:cubicBezTo>
                    <a:pt x="1056" y="1607"/>
                    <a:pt x="1148" y="1624"/>
                    <a:pt x="1241" y="1624"/>
                  </a:cubicBezTo>
                  <a:cubicBezTo>
                    <a:pt x="1346" y="1624"/>
                    <a:pt x="1451" y="1603"/>
                    <a:pt x="1541" y="1557"/>
                  </a:cubicBezTo>
                  <a:cubicBezTo>
                    <a:pt x="1934" y="1386"/>
                    <a:pt x="2089" y="941"/>
                    <a:pt x="1918" y="548"/>
                  </a:cubicBezTo>
                  <a:lnTo>
                    <a:pt x="1660" y="16"/>
                  </a:lnTo>
                  <a:cubicBezTo>
                    <a:pt x="1410" y="72"/>
                    <a:pt x="1159" y="103"/>
                    <a:pt x="905" y="103"/>
                  </a:cubicBezTo>
                  <a:cubicBezTo>
                    <a:pt x="691" y="103"/>
                    <a:pt x="476" y="81"/>
                    <a:pt x="257" y="34"/>
                  </a:cubicBezTo>
                  <a:cubicBezTo>
                    <a:pt x="172" y="16"/>
                    <a:pt x="8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518;p22">
              <a:extLst>
                <a:ext uri="{FF2B5EF4-FFF2-40B4-BE49-F238E27FC236}">
                  <a16:creationId xmlns:a16="http://schemas.microsoft.com/office/drawing/2014/main" id="{20D3ABAB-EC66-5DAC-12D9-698F41F3FEAD}"/>
                </a:ext>
              </a:extLst>
            </p:cNvPr>
            <p:cNvSpPr/>
            <p:nvPr/>
          </p:nvSpPr>
          <p:spPr>
            <a:xfrm>
              <a:off x="6411129" y="2387460"/>
              <a:ext cx="37946" cy="40601"/>
            </a:xfrm>
            <a:custGeom>
              <a:avLst/>
              <a:gdLst/>
              <a:ahLst/>
              <a:cxnLst/>
              <a:rect l="l" t="t" r="r" b="b"/>
              <a:pathLst>
                <a:path w="2415" h="2584" extrusionOk="0">
                  <a:moveTo>
                    <a:pt x="1541" y="1"/>
                  </a:moveTo>
                  <a:cubicBezTo>
                    <a:pt x="1319" y="1"/>
                    <a:pt x="1096" y="1"/>
                    <a:pt x="891" y="35"/>
                  </a:cubicBezTo>
                  <a:cubicBezTo>
                    <a:pt x="582" y="87"/>
                    <a:pt x="292" y="156"/>
                    <a:pt x="1" y="258"/>
                  </a:cubicBezTo>
                  <a:lnTo>
                    <a:pt x="874" y="2141"/>
                  </a:lnTo>
                  <a:cubicBezTo>
                    <a:pt x="959" y="2329"/>
                    <a:pt x="1114" y="2466"/>
                    <a:pt x="1301" y="2534"/>
                  </a:cubicBezTo>
                  <a:cubicBezTo>
                    <a:pt x="1382" y="2567"/>
                    <a:pt x="1471" y="2584"/>
                    <a:pt x="1562" y="2584"/>
                  </a:cubicBezTo>
                  <a:cubicBezTo>
                    <a:pt x="1663" y="2584"/>
                    <a:pt x="1767" y="2563"/>
                    <a:pt x="1867" y="2518"/>
                  </a:cubicBezTo>
                  <a:cubicBezTo>
                    <a:pt x="2260" y="2347"/>
                    <a:pt x="2415" y="1884"/>
                    <a:pt x="2243" y="1507"/>
                  </a:cubicBezTo>
                  <a:lnTo>
                    <a:pt x="1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519;p22">
              <a:extLst>
                <a:ext uri="{FF2B5EF4-FFF2-40B4-BE49-F238E27FC236}">
                  <a16:creationId xmlns:a16="http://schemas.microsoft.com/office/drawing/2014/main" id="{8FA5D4E6-5BEF-E59A-81A5-617812531C82}"/>
                </a:ext>
              </a:extLst>
            </p:cNvPr>
            <p:cNvSpPr/>
            <p:nvPr/>
          </p:nvSpPr>
          <p:spPr>
            <a:xfrm>
              <a:off x="6370244" y="2418414"/>
              <a:ext cx="151987" cy="68585"/>
            </a:xfrm>
            <a:custGeom>
              <a:avLst/>
              <a:gdLst/>
              <a:ahLst/>
              <a:cxnLst/>
              <a:rect l="l" t="t" r="r" b="b"/>
              <a:pathLst>
                <a:path w="9673" h="4365" extrusionOk="0">
                  <a:moveTo>
                    <a:pt x="361" y="0"/>
                  </a:moveTo>
                  <a:lnTo>
                    <a:pt x="1" y="959"/>
                  </a:lnTo>
                  <a:lnTo>
                    <a:pt x="9312" y="4364"/>
                  </a:lnTo>
                  <a:lnTo>
                    <a:pt x="9672" y="340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520;p22">
              <a:extLst>
                <a:ext uri="{FF2B5EF4-FFF2-40B4-BE49-F238E27FC236}">
                  <a16:creationId xmlns:a16="http://schemas.microsoft.com/office/drawing/2014/main" id="{B9EE2828-E184-9833-3125-123AA942FDF1}"/>
                </a:ext>
              </a:extLst>
            </p:cNvPr>
            <p:cNvSpPr/>
            <p:nvPr/>
          </p:nvSpPr>
          <p:spPr>
            <a:xfrm>
              <a:off x="6370244" y="2433466"/>
              <a:ext cx="25046" cy="18305"/>
            </a:xfrm>
            <a:custGeom>
              <a:avLst/>
              <a:gdLst/>
              <a:ahLst/>
              <a:cxnLst/>
              <a:rect l="l" t="t" r="r" b="b"/>
              <a:pathLst>
                <a:path w="1594" h="1165" extrusionOk="0">
                  <a:moveTo>
                    <a:pt x="1" y="1"/>
                  </a:moveTo>
                  <a:lnTo>
                    <a:pt x="87" y="822"/>
                  </a:lnTo>
                  <a:lnTo>
                    <a:pt x="1011" y="1164"/>
                  </a:lnTo>
                  <a:lnTo>
                    <a:pt x="1593" y="5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521;p22">
              <a:extLst>
                <a:ext uri="{FF2B5EF4-FFF2-40B4-BE49-F238E27FC236}">
                  <a16:creationId xmlns:a16="http://schemas.microsoft.com/office/drawing/2014/main" id="{37365976-343E-4CC4-8588-7081F9F6A1A6}"/>
                </a:ext>
              </a:extLst>
            </p:cNvPr>
            <p:cNvSpPr/>
            <p:nvPr/>
          </p:nvSpPr>
          <p:spPr>
            <a:xfrm>
              <a:off x="6426198" y="2454160"/>
              <a:ext cx="25281" cy="18054"/>
            </a:xfrm>
            <a:custGeom>
              <a:avLst/>
              <a:gdLst/>
              <a:ahLst/>
              <a:cxnLst/>
              <a:rect l="l" t="t" r="r" b="b"/>
              <a:pathLst>
                <a:path w="1609" h="1149" extrusionOk="0">
                  <a:moveTo>
                    <a:pt x="0" y="1"/>
                  </a:moveTo>
                  <a:lnTo>
                    <a:pt x="86" y="822"/>
                  </a:lnTo>
                  <a:lnTo>
                    <a:pt x="1011" y="1148"/>
                  </a:lnTo>
                  <a:lnTo>
                    <a:pt x="1609" y="5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522;p22">
              <a:extLst>
                <a:ext uri="{FF2B5EF4-FFF2-40B4-BE49-F238E27FC236}">
                  <a16:creationId xmlns:a16="http://schemas.microsoft.com/office/drawing/2014/main" id="{6772FFB1-4F22-693D-4B3A-2C92E0B79E77}"/>
                </a:ext>
              </a:extLst>
            </p:cNvPr>
            <p:cNvSpPr/>
            <p:nvPr/>
          </p:nvSpPr>
          <p:spPr>
            <a:xfrm>
              <a:off x="6482418" y="2474602"/>
              <a:ext cx="25014" cy="18305"/>
            </a:xfrm>
            <a:custGeom>
              <a:avLst/>
              <a:gdLst/>
              <a:ahLst/>
              <a:cxnLst/>
              <a:rect l="l" t="t" r="r" b="b"/>
              <a:pathLst>
                <a:path w="1592" h="1165" extrusionOk="0">
                  <a:moveTo>
                    <a:pt x="0" y="1"/>
                  </a:moveTo>
                  <a:lnTo>
                    <a:pt x="85" y="822"/>
                  </a:lnTo>
                  <a:lnTo>
                    <a:pt x="993" y="1165"/>
                  </a:lnTo>
                  <a:lnTo>
                    <a:pt x="1591" y="5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523;p22">
              <a:extLst>
                <a:ext uri="{FF2B5EF4-FFF2-40B4-BE49-F238E27FC236}">
                  <a16:creationId xmlns:a16="http://schemas.microsoft.com/office/drawing/2014/main" id="{4B4BBB43-7842-08C2-3C3F-D233B9A29934}"/>
                </a:ext>
              </a:extLst>
            </p:cNvPr>
            <p:cNvSpPr/>
            <p:nvPr/>
          </p:nvSpPr>
          <p:spPr>
            <a:xfrm>
              <a:off x="6488593" y="2112352"/>
              <a:ext cx="290744" cy="293761"/>
            </a:xfrm>
            <a:custGeom>
              <a:avLst/>
              <a:gdLst/>
              <a:ahLst/>
              <a:cxnLst/>
              <a:rect l="l" t="t" r="r" b="b"/>
              <a:pathLst>
                <a:path w="18504" h="18696" extrusionOk="0">
                  <a:moveTo>
                    <a:pt x="14396" y="1"/>
                  </a:moveTo>
                  <a:cubicBezTo>
                    <a:pt x="10322" y="3406"/>
                    <a:pt x="0" y="17202"/>
                    <a:pt x="0" y="17202"/>
                  </a:cubicBezTo>
                  <a:cubicBezTo>
                    <a:pt x="0" y="17202"/>
                    <a:pt x="1646" y="18695"/>
                    <a:pt x="3012" y="18695"/>
                  </a:cubicBezTo>
                  <a:cubicBezTo>
                    <a:pt x="3159" y="18695"/>
                    <a:pt x="3303" y="18678"/>
                    <a:pt x="3441" y="18640"/>
                  </a:cubicBezTo>
                  <a:cubicBezTo>
                    <a:pt x="4605" y="17117"/>
                    <a:pt x="5940" y="15748"/>
                    <a:pt x="7446" y="14618"/>
                  </a:cubicBezTo>
                  <a:cubicBezTo>
                    <a:pt x="8953" y="13488"/>
                    <a:pt x="10698" y="12701"/>
                    <a:pt x="12529" y="12256"/>
                  </a:cubicBezTo>
                  <a:cubicBezTo>
                    <a:pt x="14327" y="11811"/>
                    <a:pt x="17100" y="10937"/>
                    <a:pt x="18504" y="9449"/>
                  </a:cubicBezTo>
                  <a:cubicBezTo>
                    <a:pt x="17819" y="5220"/>
                    <a:pt x="15594" y="1660"/>
                    <a:pt x="14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524;p22">
              <a:extLst>
                <a:ext uri="{FF2B5EF4-FFF2-40B4-BE49-F238E27FC236}">
                  <a16:creationId xmlns:a16="http://schemas.microsoft.com/office/drawing/2014/main" id="{3436C908-ADDF-815D-9C9C-F0674C646DEE}"/>
                </a:ext>
              </a:extLst>
            </p:cNvPr>
            <p:cNvSpPr/>
            <p:nvPr/>
          </p:nvSpPr>
          <p:spPr>
            <a:xfrm>
              <a:off x="6694872" y="2112352"/>
              <a:ext cx="84470" cy="165154"/>
            </a:xfrm>
            <a:custGeom>
              <a:avLst/>
              <a:gdLst/>
              <a:ahLst/>
              <a:cxnLst/>
              <a:rect l="l" t="t" r="r" b="b"/>
              <a:pathLst>
                <a:path w="5376" h="10511" extrusionOk="0">
                  <a:moveTo>
                    <a:pt x="1268" y="1"/>
                  </a:moveTo>
                  <a:cubicBezTo>
                    <a:pt x="891" y="325"/>
                    <a:pt x="462" y="702"/>
                    <a:pt x="1" y="1147"/>
                  </a:cubicBezTo>
                  <a:cubicBezTo>
                    <a:pt x="1233" y="2893"/>
                    <a:pt x="3356" y="6384"/>
                    <a:pt x="3988" y="10510"/>
                  </a:cubicBezTo>
                  <a:cubicBezTo>
                    <a:pt x="4520" y="10202"/>
                    <a:pt x="4999" y="9842"/>
                    <a:pt x="5376" y="9449"/>
                  </a:cubicBezTo>
                  <a:cubicBezTo>
                    <a:pt x="4691" y="5220"/>
                    <a:pt x="2466" y="1660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525;p22">
              <a:extLst>
                <a:ext uri="{FF2B5EF4-FFF2-40B4-BE49-F238E27FC236}">
                  <a16:creationId xmlns:a16="http://schemas.microsoft.com/office/drawing/2014/main" id="{1DF550CE-2799-CB3F-DDCE-B72B5E259FE4}"/>
                </a:ext>
              </a:extLst>
            </p:cNvPr>
            <p:cNvSpPr/>
            <p:nvPr/>
          </p:nvSpPr>
          <p:spPr>
            <a:xfrm>
              <a:off x="6893089" y="2102924"/>
              <a:ext cx="350703" cy="281615"/>
            </a:xfrm>
            <a:custGeom>
              <a:avLst/>
              <a:gdLst/>
              <a:ahLst/>
              <a:cxnLst/>
              <a:rect l="l" t="t" r="r" b="b"/>
              <a:pathLst>
                <a:path w="22320" h="17923" extrusionOk="0">
                  <a:moveTo>
                    <a:pt x="3252" y="1"/>
                  </a:moveTo>
                  <a:cubicBezTo>
                    <a:pt x="3252" y="1"/>
                    <a:pt x="3149" y="275"/>
                    <a:pt x="2978" y="738"/>
                  </a:cubicBezTo>
                  <a:cubicBezTo>
                    <a:pt x="2910" y="925"/>
                    <a:pt x="2841" y="1148"/>
                    <a:pt x="2756" y="1404"/>
                  </a:cubicBezTo>
                  <a:cubicBezTo>
                    <a:pt x="1814" y="4161"/>
                    <a:pt x="0" y="10339"/>
                    <a:pt x="1164" y="13694"/>
                  </a:cubicBezTo>
                  <a:lnTo>
                    <a:pt x="17048" y="17922"/>
                  </a:lnTo>
                  <a:lnTo>
                    <a:pt x="22320" y="13694"/>
                  </a:lnTo>
                  <a:lnTo>
                    <a:pt x="19976" y="6386"/>
                  </a:lnTo>
                  <a:lnTo>
                    <a:pt x="19188" y="4332"/>
                  </a:lnTo>
                  <a:cubicBezTo>
                    <a:pt x="19188" y="4332"/>
                    <a:pt x="14891" y="2739"/>
                    <a:pt x="9261" y="1302"/>
                  </a:cubicBezTo>
                  <a:cubicBezTo>
                    <a:pt x="8884" y="1217"/>
                    <a:pt x="8524" y="1131"/>
                    <a:pt x="8165" y="1046"/>
                  </a:cubicBezTo>
                  <a:cubicBezTo>
                    <a:pt x="6591" y="651"/>
                    <a:pt x="4930" y="309"/>
                    <a:pt x="3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526;p22">
              <a:extLst>
                <a:ext uri="{FF2B5EF4-FFF2-40B4-BE49-F238E27FC236}">
                  <a16:creationId xmlns:a16="http://schemas.microsoft.com/office/drawing/2014/main" id="{BF94D317-FB56-D04E-996F-12DF9E9BD21B}"/>
                </a:ext>
              </a:extLst>
            </p:cNvPr>
            <p:cNvSpPr/>
            <p:nvPr/>
          </p:nvSpPr>
          <p:spPr>
            <a:xfrm>
              <a:off x="6936394" y="2114504"/>
              <a:ext cx="102210" cy="24621"/>
            </a:xfrm>
            <a:custGeom>
              <a:avLst/>
              <a:gdLst/>
              <a:ahLst/>
              <a:cxnLst/>
              <a:rect l="l" t="t" r="r" b="b"/>
              <a:pathLst>
                <a:path w="6505" h="1567" extrusionOk="0">
                  <a:moveTo>
                    <a:pt x="222" y="1"/>
                  </a:moveTo>
                  <a:cubicBezTo>
                    <a:pt x="154" y="188"/>
                    <a:pt x="85" y="411"/>
                    <a:pt x="0" y="667"/>
                  </a:cubicBezTo>
                  <a:cubicBezTo>
                    <a:pt x="816" y="1295"/>
                    <a:pt x="1858" y="1567"/>
                    <a:pt x="2927" y="1567"/>
                  </a:cubicBezTo>
                  <a:cubicBezTo>
                    <a:pt x="4191" y="1567"/>
                    <a:pt x="5493" y="1186"/>
                    <a:pt x="6505" y="565"/>
                  </a:cubicBezTo>
                  <a:cubicBezTo>
                    <a:pt x="6128" y="480"/>
                    <a:pt x="5768" y="394"/>
                    <a:pt x="5409" y="309"/>
                  </a:cubicBezTo>
                  <a:cubicBezTo>
                    <a:pt x="4638" y="667"/>
                    <a:pt x="3835" y="839"/>
                    <a:pt x="2944" y="839"/>
                  </a:cubicBezTo>
                  <a:cubicBezTo>
                    <a:pt x="2923" y="839"/>
                    <a:pt x="2901" y="839"/>
                    <a:pt x="2879" y="839"/>
                  </a:cubicBezTo>
                  <a:cubicBezTo>
                    <a:pt x="1865" y="839"/>
                    <a:pt x="1060" y="436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527;p22">
              <a:extLst>
                <a:ext uri="{FF2B5EF4-FFF2-40B4-BE49-F238E27FC236}">
                  <a16:creationId xmlns:a16="http://schemas.microsoft.com/office/drawing/2014/main" id="{B3B74DAE-1AC5-3E11-1D99-0F9433933F22}"/>
                </a:ext>
              </a:extLst>
            </p:cNvPr>
            <p:cNvSpPr/>
            <p:nvPr/>
          </p:nvSpPr>
          <p:spPr>
            <a:xfrm>
              <a:off x="6889051" y="2477838"/>
              <a:ext cx="240998" cy="562115"/>
            </a:xfrm>
            <a:custGeom>
              <a:avLst/>
              <a:gdLst/>
              <a:ahLst/>
              <a:cxnLst/>
              <a:rect l="l" t="t" r="r" b="b"/>
              <a:pathLst>
                <a:path w="15338" h="35775" extrusionOk="0">
                  <a:moveTo>
                    <a:pt x="6145" y="0"/>
                  </a:moveTo>
                  <a:cubicBezTo>
                    <a:pt x="6145" y="0"/>
                    <a:pt x="275" y="6454"/>
                    <a:pt x="69" y="11605"/>
                  </a:cubicBezTo>
                  <a:cubicBezTo>
                    <a:pt x="1" y="13266"/>
                    <a:pt x="360" y="15696"/>
                    <a:pt x="1044" y="18452"/>
                  </a:cubicBezTo>
                  <a:cubicBezTo>
                    <a:pt x="2466" y="24289"/>
                    <a:pt x="5992" y="31341"/>
                    <a:pt x="9210" y="35773"/>
                  </a:cubicBezTo>
                  <a:cubicBezTo>
                    <a:pt x="9210" y="35773"/>
                    <a:pt x="9230" y="35774"/>
                    <a:pt x="9269" y="35774"/>
                  </a:cubicBezTo>
                  <a:cubicBezTo>
                    <a:pt x="9621" y="35774"/>
                    <a:pt x="11444" y="35691"/>
                    <a:pt x="12462" y="34011"/>
                  </a:cubicBezTo>
                  <a:cubicBezTo>
                    <a:pt x="12462" y="34011"/>
                    <a:pt x="10510" y="31220"/>
                    <a:pt x="10510" y="28653"/>
                  </a:cubicBezTo>
                  <a:cubicBezTo>
                    <a:pt x="10493" y="26480"/>
                    <a:pt x="11588" y="21858"/>
                    <a:pt x="10168" y="18777"/>
                  </a:cubicBezTo>
                  <a:cubicBezTo>
                    <a:pt x="9911" y="18178"/>
                    <a:pt x="9534" y="17630"/>
                    <a:pt x="9055" y="17185"/>
                  </a:cubicBezTo>
                  <a:lnTo>
                    <a:pt x="15337" y="10390"/>
                  </a:lnTo>
                  <a:lnTo>
                    <a:pt x="14737" y="8713"/>
                  </a:lnTo>
                  <a:lnTo>
                    <a:pt x="11743" y="2414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528;p22">
              <a:extLst>
                <a:ext uri="{FF2B5EF4-FFF2-40B4-BE49-F238E27FC236}">
                  <a16:creationId xmlns:a16="http://schemas.microsoft.com/office/drawing/2014/main" id="{4C2A4B10-3B4C-FCCA-9DFB-4E48A973DD54}"/>
                </a:ext>
              </a:extLst>
            </p:cNvPr>
            <p:cNvSpPr/>
            <p:nvPr/>
          </p:nvSpPr>
          <p:spPr>
            <a:xfrm>
              <a:off x="6983186" y="3012218"/>
              <a:ext cx="139590" cy="135835"/>
            </a:xfrm>
            <a:custGeom>
              <a:avLst/>
              <a:gdLst/>
              <a:ahLst/>
              <a:cxnLst/>
              <a:rect l="l" t="t" r="r" b="b"/>
              <a:pathLst>
                <a:path w="8884" h="8645" extrusionOk="0">
                  <a:moveTo>
                    <a:pt x="6471" y="1"/>
                  </a:moveTo>
                  <a:lnTo>
                    <a:pt x="3219" y="1763"/>
                  </a:lnTo>
                  <a:lnTo>
                    <a:pt x="3116" y="2106"/>
                  </a:lnTo>
                  <a:cubicBezTo>
                    <a:pt x="3047" y="2329"/>
                    <a:pt x="2961" y="2551"/>
                    <a:pt x="2842" y="2756"/>
                  </a:cubicBezTo>
                  <a:cubicBezTo>
                    <a:pt x="2619" y="3167"/>
                    <a:pt x="2311" y="3527"/>
                    <a:pt x="1934" y="3817"/>
                  </a:cubicBezTo>
                  <a:cubicBezTo>
                    <a:pt x="1866" y="3869"/>
                    <a:pt x="1797" y="3938"/>
                    <a:pt x="1729" y="3988"/>
                  </a:cubicBezTo>
                  <a:cubicBezTo>
                    <a:pt x="1541" y="4143"/>
                    <a:pt x="1352" y="4314"/>
                    <a:pt x="1199" y="4502"/>
                  </a:cubicBezTo>
                  <a:cubicBezTo>
                    <a:pt x="1044" y="4673"/>
                    <a:pt x="925" y="4844"/>
                    <a:pt x="804" y="5015"/>
                  </a:cubicBezTo>
                  <a:cubicBezTo>
                    <a:pt x="633" y="5273"/>
                    <a:pt x="480" y="5547"/>
                    <a:pt x="359" y="5821"/>
                  </a:cubicBezTo>
                  <a:cubicBezTo>
                    <a:pt x="275" y="6060"/>
                    <a:pt x="206" y="6282"/>
                    <a:pt x="154" y="6522"/>
                  </a:cubicBezTo>
                  <a:cubicBezTo>
                    <a:pt x="1" y="7206"/>
                    <a:pt x="1" y="7925"/>
                    <a:pt x="154" y="8644"/>
                  </a:cubicBezTo>
                  <a:lnTo>
                    <a:pt x="8883" y="3938"/>
                  </a:lnTo>
                  <a:lnTo>
                    <a:pt x="7498" y="1661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529;p22">
              <a:extLst>
                <a:ext uri="{FF2B5EF4-FFF2-40B4-BE49-F238E27FC236}">
                  <a16:creationId xmlns:a16="http://schemas.microsoft.com/office/drawing/2014/main" id="{FF92324E-9365-53B0-9139-109F62762810}"/>
                </a:ext>
              </a:extLst>
            </p:cNvPr>
            <p:cNvSpPr/>
            <p:nvPr/>
          </p:nvSpPr>
          <p:spPr>
            <a:xfrm>
              <a:off x="7070047" y="3038300"/>
              <a:ext cx="52731" cy="59456"/>
            </a:xfrm>
            <a:custGeom>
              <a:avLst/>
              <a:gdLst/>
              <a:ahLst/>
              <a:cxnLst/>
              <a:rect l="l" t="t" r="r" b="b"/>
              <a:pathLst>
                <a:path w="3356" h="3784" extrusionOk="0">
                  <a:moveTo>
                    <a:pt x="1970" y="1"/>
                  </a:moveTo>
                  <a:lnTo>
                    <a:pt x="1935" y="18"/>
                  </a:lnTo>
                  <a:cubicBezTo>
                    <a:pt x="583" y="754"/>
                    <a:pt x="1" y="2380"/>
                    <a:pt x="548" y="3784"/>
                  </a:cubicBezTo>
                  <a:lnTo>
                    <a:pt x="3355" y="2278"/>
                  </a:lnTo>
                  <a:lnTo>
                    <a:pt x="1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530;p22">
              <a:extLst>
                <a:ext uri="{FF2B5EF4-FFF2-40B4-BE49-F238E27FC236}">
                  <a16:creationId xmlns:a16="http://schemas.microsoft.com/office/drawing/2014/main" id="{C0390AFB-6AED-8778-37B2-0D09488097DC}"/>
                </a:ext>
              </a:extLst>
            </p:cNvPr>
            <p:cNvSpPr/>
            <p:nvPr/>
          </p:nvSpPr>
          <p:spPr>
            <a:xfrm>
              <a:off x="7010338" y="3055521"/>
              <a:ext cx="36343" cy="25863"/>
            </a:xfrm>
            <a:custGeom>
              <a:avLst/>
              <a:gdLst/>
              <a:ahLst/>
              <a:cxnLst/>
              <a:rect l="l" t="t" r="r" b="b"/>
              <a:pathLst>
                <a:path w="2313" h="1646" extrusionOk="0">
                  <a:moveTo>
                    <a:pt x="1114" y="0"/>
                  </a:moveTo>
                  <a:cubicBezTo>
                    <a:pt x="891" y="411"/>
                    <a:pt x="583" y="771"/>
                    <a:pt x="206" y="1061"/>
                  </a:cubicBezTo>
                  <a:cubicBezTo>
                    <a:pt x="138" y="1113"/>
                    <a:pt x="69" y="1182"/>
                    <a:pt x="1" y="1232"/>
                  </a:cubicBezTo>
                  <a:lnTo>
                    <a:pt x="1251" y="1609"/>
                  </a:lnTo>
                  <a:cubicBezTo>
                    <a:pt x="1326" y="1634"/>
                    <a:pt x="1402" y="1645"/>
                    <a:pt x="1476" y="1645"/>
                  </a:cubicBezTo>
                  <a:cubicBezTo>
                    <a:pt x="1603" y="1645"/>
                    <a:pt x="1725" y="1612"/>
                    <a:pt x="1833" y="1558"/>
                  </a:cubicBezTo>
                  <a:cubicBezTo>
                    <a:pt x="2004" y="1456"/>
                    <a:pt x="2141" y="1301"/>
                    <a:pt x="2192" y="1113"/>
                  </a:cubicBezTo>
                  <a:cubicBezTo>
                    <a:pt x="2312" y="702"/>
                    <a:pt x="2089" y="292"/>
                    <a:pt x="1696" y="171"/>
                  </a:cubicBezTo>
                  <a:lnTo>
                    <a:pt x="1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531;p22">
              <a:extLst>
                <a:ext uri="{FF2B5EF4-FFF2-40B4-BE49-F238E27FC236}">
                  <a16:creationId xmlns:a16="http://schemas.microsoft.com/office/drawing/2014/main" id="{09F5EE02-AC81-89E9-0D55-16EDDF4EF7F9}"/>
                </a:ext>
              </a:extLst>
            </p:cNvPr>
            <p:cNvSpPr/>
            <p:nvPr/>
          </p:nvSpPr>
          <p:spPr>
            <a:xfrm>
              <a:off x="6988827" y="3082939"/>
              <a:ext cx="48159" cy="30797"/>
            </a:xfrm>
            <a:custGeom>
              <a:avLst/>
              <a:gdLst/>
              <a:ahLst/>
              <a:cxnLst/>
              <a:rect l="l" t="t" r="r" b="b"/>
              <a:pathLst>
                <a:path w="3065" h="1960" extrusionOk="0">
                  <a:moveTo>
                    <a:pt x="840" y="1"/>
                  </a:moveTo>
                  <a:cubicBezTo>
                    <a:pt x="685" y="172"/>
                    <a:pt x="566" y="343"/>
                    <a:pt x="445" y="514"/>
                  </a:cubicBezTo>
                  <a:cubicBezTo>
                    <a:pt x="274" y="772"/>
                    <a:pt x="121" y="1046"/>
                    <a:pt x="0" y="1320"/>
                  </a:cubicBezTo>
                  <a:lnTo>
                    <a:pt x="2004" y="1936"/>
                  </a:lnTo>
                  <a:cubicBezTo>
                    <a:pt x="2069" y="1952"/>
                    <a:pt x="2135" y="1959"/>
                    <a:pt x="2199" y="1959"/>
                  </a:cubicBezTo>
                  <a:cubicBezTo>
                    <a:pt x="2337" y="1959"/>
                    <a:pt x="2469" y="1925"/>
                    <a:pt x="2586" y="1867"/>
                  </a:cubicBezTo>
                  <a:cubicBezTo>
                    <a:pt x="2757" y="1781"/>
                    <a:pt x="2894" y="1628"/>
                    <a:pt x="2944" y="1422"/>
                  </a:cubicBezTo>
                  <a:cubicBezTo>
                    <a:pt x="3065" y="1028"/>
                    <a:pt x="2842" y="601"/>
                    <a:pt x="2449" y="480"/>
                  </a:cubicBezTo>
                  <a:lnTo>
                    <a:pt x="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532;p22">
              <a:extLst>
                <a:ext uri="{FF2B5EF4-FFF2-40B4-BE49-F238E27FC236}">
                  <a16:creationId xmlns:a16="http://schemas.microsoft.com/office/drawing/2014/main" id="{8D1834CA-3B5A-4EE7-D7D5-C5F3316CCA64}"/>
                </a:ext>
              </a:extLst>
            </p:cNvPr>
            <p:cNvSpPr/>
            <p:nvPr/>
          </p:nvSpPr>
          <p:spPr>
            <a:xfrm>
              <a:off x="6985606" y="3074077"/>
              <a:ext cx="144979" cy="88226"/>
            </a:xfrm>
            <a:custGeom>
              <a:avLst/>
              <a:gdLst/>
              <a:ahLst/>
              <a:cxnLst/>
              <a:rect l="l" t="t" r="r" b="b"/>
              <a:pathLst>
                <a:path w="9227" h="5615" extrusionOk="0">
                  <a:moveTo>
                    <a:pt x="8729" y="1"/>
                  </a:moveTo>
                  <a:lnTo>
                    <a:pt x="0" y="4707"/>
                  </a:lnTo>
                  <a:lnTo>
                    <a:pt x="497" y="5615"/>
                  </a:lnTo>
                  <a:lnTo>
                    <a:pt x="9226" y="907"/>
                  </a:lnTo>
                  <a:lnTo>
                    <a:pt x="87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533;p22">
              <a:extLst>
                <a:ext uri="{FF2B5EF4-FFF2-40B4-BE49-F238E27FC236}">
                  <a16:creationId xmlns:a16="http://schemas.microsoft.com/office/drawing/2014/main" id="{8C087675-4731-AAE7-5480-C0BDC0CB0C50}"/>
                </a:ext>
              </a:extLst>
            </p:cNvPr>
            <p:cNvSpPr/>
            <p:nvPr/>
          </p:nvSpPr>
          <p:spPr>
            <a:xfrm>
              <a:off x="7045849" y="3121136"/>
              <a:ext cx="24213" cy="20458"/>
            </a:xfrm>
            <a:custGeom>
              <a:avLst/>
              <a:gdLst/>
              <a:ahLst/>
              <a:cxnLst/>
              <a:rect l="l" t="t" r="r" b="b"/>
              <a:pathLst>
                <a:path w="1541" h="1302" extrusionOk="0">
                  <a:moveTo>
                    <a:pt x="1506" y="0"/>
                  </a:moveTo>
                  <a:lnTo>
                    <a:pt x="0" y="806"/>
                  </a:lnTo>
                  <a:lnTo>
                    <a:pt x="685" y="1301"/>
                  </a:lnTo>
                  <a:lnTo>
                    <a:pt x="1541" y="840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534;p22">
              <a:extLst>
                <a:ext uri="{FF2B5EF4-FFF2-40B4-BE49-F238E27FC236}">
                  <a16:creationId xmlns:a16="http://schemas.microsoft.com/office/drawing/2014/main" id="{BBF7F146-3BA3-4085-7102-DC8D2F538763}"/>
                </a:ext>
              </a:extLst>
            </p:cNvPr>
            <p:cNvSpPr/>
            <p:nvPr/>
          </p:nvSpPr>
          <p:spPr>
            <a:xfrm>
              <a:off x="7098550" y="3092901"/>
              <a:ext cx="23962" cy="20175"/>
            </a:xfrm>
            <a:custGeom>
              <a:avLst/>
              <a:gdLst/>
              <a:ahLst/>
              <a:cxnLst/>
              <a:rect l="l" t="t" r="r" b="b"/>
              <a:pathLst>
                <a:path w="1525" h="1284" extrusionOk="0">
                  <a:moveTo>
                    <a:pt x="1491" y="1"/>
                  </a:moveTo>
                  <a:lnTo>
                    <a:pt x="1" y="805"/>
                  </a:lnTo>
                  <a:lnTo>
                    <a:pt x="669" y="1284"/>
                  </a:lnTo>
                  <a:lnTo>
                    <a:pt x="1525" y="822"/>
                  </a:lnTo>
                  <a:lnTo>
                    <a:pt x="1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535;p22">
              <a:extLst>
                <a:ext uri="{FF2B5EF4-FFF2-40B4-BE49-F238E27FC236}">
                  <a16:creationId xmlns:a16="http://schemas.microsoft.com/office/drawing/2014/main" id="{76133E17-C69D-E7DF-0883-473F55DC98D3}"/>
                </a:ext>
              </a:extLst>
            </p:cNvPr>
            <p:cNvSpPr/>
            <p:nvPr/>
          </p:nvSpPr>
          <p:spPr>
            <a:xfrm>
              <a:off x="6905455" y="2761510"/>
              <a:ext cx="179405" cy="278441"/>
            </a:xfrm>
            <a:custGeom>
              <a:avLst/>
              <a:gdLst/>
              <a:ahLst/>
              <a:cxnLst/>
              <a:rect l="l" t="t" r="r" b="b"/>
              <a:pathLst>
                <a:path w="11418" h="17721" extrusionOk="0">
                  <a:moveTo>
                    <a:pt x="3707" y="0"/>
                  </a:moveTo>
                  <a:cubicBezTo>
                    <a:pt x="2034" y="0"/>
                    <a:pt x="755" y="218"/>
                    <a:pt x="0" y="398"/>
                  </a:cubicBezTo>
                  <a:cubicBezTo>
                    <a:pt x="1422" y="6235"/>
                    <a:pt x="4948" y="13287"/>
                    <a:pt x="8166" y="17719"/>
                  </a:cubicBezTo>
                  <a:cubicBezTo>
                    <a:pt x="8166" y="17719"/>
                    <a:pt x="8186" y="17720"/>
                    <a:pt x="8225" y="17720"/>
                  </a:cubicBezTo>
                  <a:cubicBezTo>
                    <a:pt x="8577" y="17720"/>
                    <a:pt x="10400" y="17637"/>
                    <a:pt x="11418" y="15957"/>
                  </a:cubicBezTo>
                  <a:cubicBezTo>
                    <a:pt x="11418" y="15957"/>
                    <a:pt x="9466" y="13166"/>
                    <a:pt x="9466" y="10599"/>
                  </a:cubicBezTo>
                  <a:cubicBezTo>
                    <a:pt x="9449" y="8426"/>
                    <a:pt x="10544" y="3804"/>
                    <a:pt x="9124" y="723"/>
                  </a:cubicBezTo>
                  <a:cubicBezTo>
                    <a:pt x="7059" y="178"/>
                    <a:pt x="5222" y="0"/>
                    <a:pt x="3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536;p22">
              <a:extLst>
                <a:ext uri="{FF2B5EF4-FFF2-40B4-BE49-F238E27FC236}">
                  <a16:creationId xmlns:a16="http://schemas.microsoft.com/office/drawing/2014/main" id="{6837D279-901B-B101-7205-362008A2FDED}"/>
                </a:ext>
              </a:extLst>
            </p:cNvPr>
            <p:cNvSpPr/>
            <p:nvPr/>
          </p:nvSpPr>
          <p:spPr>
            <a:xfrm>
              <a:off x="6905455" y="2761510"/>
              <a:ext cx="150903" cy="35039"/>
            </a:xfrm>
            <a:custGeom>
              <a:avLst/>
              <a:gdLst/>
              <a:ahLst/>
              <a:cxnLst/>
              <a:rect l="l" t="t" r="r" b="b"/>
              <a:pathLst>
                <a:path w="9604" h="2230" extrusionOk="0">
                  <a:moveTo>
                    <a:pt x="3707" y="0"/>
                  </a:moveTo>
                  <a:cubicBezTo>
                    <a:pt x="2034" y="0"/>
                    <a:pt x="755" y="218"/>
                    <a:pt x="0" y="398"/>
                  </a:cubicBezTo>
                  <a:cubicBezTo>
                    <a:pt x="103" y="860"/>
                    <a:pt x="240" y="1340"/>
                    <a:pt x="361" y="1835"/>
                  </a:cubicBezTo>
                  <a:cubicBezTo>
                    <a:pt x="1130" y="1660"/>
                    <a:pt x="2386" y="1455"/>
                    <a:pt x="4012" y="1455"/>
                  </a:cubicBezTo>
                  <a:cubicBezTo>
                    <a:pt x="5570" y="1455"/>
                    <a:pt x="7468" y="1643"/>
                    <a:pt x="9603" y="2230"/>
                  </a:cubicBezTo>
                  <a:cubicBezTo>
                    <a:pt x="9501" y="1698"/>
                    <a:pt x="9346" y="1203"/>
                    <a:pt x="9124" y="723"/>
                  </a:cubicBezTo>
                  <a:cubicBezTo>
                    <a:pt x="7059" y="178"/>
                    <a:pt x="5222" y="0"/>
                    <a:pt x="3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537;p22">
              <a:extLst>
                <a:ext uri="{FF2B5EF4-FFF2-40B4-BE49-F238E27FC236}">
                  <a16:creationId xmlns:a16="http://schemas.microsoft.com/office/drawing/2014/main" id="{C5B54873-BA35-D17A-FA7F-06791F80011A}"/>
                </a:ext>
              </a:extLst>
            </p:cNvPr>
            <p:cNvSpPr/>
            <p:nvPr/>
          </p:nvSpPr>
          <p:spPr>
            <a:xfrm>
              <a:off x="6975377" y="2285817"/>
              <a:ext cx="369008" cy="355291"/>
            </a:xfrm>
            <a:custGeom>
              <a:avLst/>
              <a:gdLst/>
              <a:ahLst/>
              <a:cxnLst/>
              <a:rect l="l" t="t" r="r" b="b"/>
              <a:pathLst>
                <a:path w="23485" h="22612" extrusionOk="0">
                  <a:moveTo>
                    <a:pt x="14652" y="0"/>
                  </a:moveTo>
                  <a:cubicBezTo>
                    <a:pt x="14652" y="0"/>
                    <a:pt x="6368" y="3030"/>
                    <a:pt x="1" y="12992"/>
                  </a:cubicBezTo>
                  <a:cubicBezTo>
                    <a:pt x="1" y="12992"/>
                    <a:pt x="18" y="13060"/>
                    <a:pt x="35" y="13163"/>
                  </a:cubicBezTo>
                  <a:cubicBezTo>
                    <a:pt x="240" y="13882"/>
                    <a:pt x="1251" y="16740"/>
                    <a:pt x="5016" y="19821"/>
                  </a:cubicBezTo>
                  <a:cubicBezTo>
                    <a:pt x="5222" y="19992"/>
                    <a:pt x="5444" y="20147"/>
                    <a:pt x="5667" y="20318"/>
                  </a:cubicBezTo>
                  <a:cubicBezTo>
                    <a:pt x="6779" y="21139"/>
                    <a:pt x="8166" y="21927"/>
                    <a:pt x="9843" y="22611"/>
                  </a:cubicBezTo>
                  <a:cubicBezTo>
                    <a:pt x="9843" y="22611"/>
                    <a:pt x="11537" y="20181"/>
                    <a:pt x="14173" y="18640"/>
                  </a:cubicBezTo>
                  <a:cubicBezTo>
                    <a:pt x="14310" y="18554"/>
                    <a:pt x="14447" y="18469"/>
                    <a:pt x="14584" y="18401"/>
                  </a:cubicBezTo>
                  <a:lnTo>
                    <a:pt x="15097" y="18143"/>
                  </a:lnTo>
                  <a:cubicBezTo>
                    <a:pt x="17922" y="16774"/>
                    <a:pt x="21636" y="15799"/>
                    <a:pt x="22457" y="13300"/>
                  </a:cubicBezTo>
                  <a:lnTo>
                    <a:pt x="23484" y="10989"/>
                  </a:lnTo>
                  <a:lnTo>
                    <a:pt x="22407" y="7446"/>
                  </a:lnTo>
                  <a:lnTo>
                    <a:pt x="20403" y="959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538;p22">
              <a:extLst>
                <a:ext uri="{FF2B5EF4-FFF2-40B4-BE49-F238E27FC236}">
                  <a16:creationId xmlns:a16="http://schemas.microsoft.com/office/drawing/2014/main" id="{8839136B-C901-3341-B8BB-B2F9A3949E7D}"/>
                </a:ext>
              </a:extLst>
            </p:cNvPr>
            <p:cNvSpPr/>
            <p:nvPr/>
          </p:nvSpPr>
          <p:spPr>
            <a:xfrm>
              <a:off x="7054193" y="2556416"/>
              <a:ext cx="158413" cy="48646"/>
            </a:xfrm>
            <a:custGeom>
              <a:avLst/>
              <a:gdLst/>
              <a:ahLst/>
              <a:cxnLst/>
              <a:rect l="l" t="t" r="r" b="b"/>
              <a:pathLst>
                <a:path w="10082" h="3096" extrusionOk="0">
                  <a:moveTo>
                    <a:pt x="6175" y="1"/>
                  </a:moveTo>
                  <a:cubicBezTo>
                    <a:pt x="3942" y="1"/>
                    <a:pt x="1744" y="876"/>
                    <a:pt x="0" y="2599"/>
                  </a:cubicBezTo>
                  <a:cubicBezTo>
                    <a:pt x="206" y="2770"/>
                    <a:pt x="428" y="2925"/>
                    <a:pt x="651" y="3096"/>
                  </a:cubicBezTo>
                  <a:cubicBezTo>
                    <a:pt x="2231" y="1594"/>
                    <a:pt x="4175" y="826"/>
                    <a:pt x="6160" y="826"/>
                  </a:cubicBezTo>
                  <a:cubicBezTo>
                    <a:pt x="7162" y="826"/>
                    <a:pt x="8175" y="1022"/>
                    <a:pt x="9157" y="1418"/>
                  </a:cubicBezTo>
                  <a:cubicBezTo>
                    <a:pt x="9294" y="1332"/>
                    <a:pt x="9431" y="1247"/>
                    <a:pt x="9568" y="1179"/>
                  </a:cubicBezTo>
                  <a:lnTo>
                    <a:pt x="10081" y="921"/>
                  </a:lnTo>
                  <a:cubicBezTo>
                    <a:pt x="8824" y="305"/>
                    <a:pt x="7493" y="1"/>
                    <a:pt x="6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539;p22">
              <a:extLst>
                <a:ext uri="{FF2B5EF4-FFF2-40B4-BE49-F238E27FC236}">
                  <a16:creationId xmlns:a16="http://schemas.microsoft.com/office/drawing/2014/main" id="{873E473D-27E7-EF09-FE13-F14D83F13905}"/>
                </a:ext>
              </a:extLst>
            </p:cNvPr>
            <p:cNvSpPr/>
            <p:nvPr/>
          </p:nvSpPr>
          <p:spPr>
            <a:xfrm>
              <a:off x="6935042" y="1864583"/>
              <a:ext cx="94416" cy="28597"/>
            </a:xfrm>
            <a:custGeom>
              <a:avLst/>
              <a:gdLst/>
              <a:ahLst/>
              <a:cxnLst/>
              <a:rect l="l" t="t" r="r" b="b"/>
              <a:pathLst>
                <a:path w="6009" h="1820" extrusionOk="0">
                  <a:moveTo>
                    <a:pt x="3317" y="0"/>
                  </a:moveTo>
                  <a:cubicBezTo>
                    <a:pt x="1756" y="0"/>
                    <a:pt x="88" y="115"/>
                    <a:pt x="52" y="605"/>
                  </a:cubicBezTo>
                  <a:cubicBezTo>
                    <a:pt x="0" y="1511"/>
                    <a:pt x="5238" y="1819"/>
                    <a:pt x="5238" y="1819"/>
                  </a:cubicBezTo>
                  <a:lnTo>
                    <a:pt x="5854" y="1100"/>
                  </a:lnTo>
                  <a:lnTo>
                    <a:pt x="6009" y="91"/>
                  </a:lnTo>
                  <a:cubicBezTo>
                    <a:pt x="6009" y="91"/>
                    <a:pt x="4705" y="0"/>
                    <a:pt x="3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540;p22">
              <a:extLst>
                <a:ext uri="{FF2B5EF4-FFF2-40B4-BE49-F238E27FC236}">
                  <a16:creationId xmlns:a16="http://schemas.microsoft.com/office/drawing/2014/main" id="{9EA8DE73-4E07-78E7-20B7-1AD438DB5112}"/>
                </a:ext>
              </a:extLst>
            </p:cNvPr>
            <p:cNvSpPr/>
            <p:nvPr/>
          </p:nvSpPr>
          <p:spPr>
            <a:xfrm>
              <a:off x="6938263" y="1890618"/>
              <a:ext cx="94684" cy="28660"/>
            </a:xfrm>
            <a:custGeom>
              <a:avLst/>
              <a:gdLst/>
              <a:ahLst/>
              <a:cxnLst/>
              <a:rect l="l" t="t" r="r" b="b"/>
              <a:pathLst>
                <a:path w="6026" h="1824" extrusionOk="0">
                  <a:moveTo>
                    <a:pt x="3288" y="1"/>
                  </a:moveTo>
                  <a:cubicBezTo>
                    <a:pt x="1736" y="1"/>
                    <a:pt x="96" y="114"/>
                    <a:pt x="69" y="591"/>
                  </a:cubicBezTo>
                  <a:cubicBezTo>
                    <a:pt x="1" y="1515"/>
                    <a:pt x="5238" y="1823"/>
                    <a:pt x="5238" y="1823"/>
                  </a:cubicBezTo>
                  <a:lnTo>
                    <a:pt x="5872" y="1104"/>
                  </a:lnTo>
                  <a:lnTo>
                    <a:pt x="6026" y="94"/>
                  </a:lnTo>
                  <a:cubicBezTo>
                    <a:pt x="6026" y="94"/>
                    <a:pt x="4693" y="1"/>
                    <a:pt x="3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541;p22">
              <a:extLst>
                <a:ext uri="{FF2B5EF4-FFF2-40B4-BE49-F238E27FC236}">
                  <a16:creationId xmlns:a16="http://schemas.microsoft.com/office/drawing/2014/main" id="{93130CF4-9824-00FB-9666-F6B34C04CE9A}"/>
                </a:ext>
              </a:extLst>
            </p:cNvPr>
            <p:cNvSpPr/>
            <p:nvPr/>
          </p:nvSpPr>
          <p:spPr>
            <a:xfrm>
              <a:off x="6943637" y="1913873"/>
              <a:ext cx="92814" cy="28691"/>
            </a:xfrm>
            <a:custGeom>
              <a:avLst/>
              <a:gdLst/>
              <a:ahLst/>
              <a:cxnLst/>
              <a:rect l="l" t="t" r="r" b="b"/>
              <a:pathLst>
                <a:path w="5907" h="1826" extrusionOk="0">
                  <a:moveTo>
                    <a:pt x="5907" y="1"/>
                  </a:moveTo>
                  <a:cubicBezTo>
                    <a:pt x="5906" y="1"/>
                    <a:pt x="1" y="223"/>
                    <a:pt x="35" y="1130"/>
                  </a:cubicBezTo>
                  <a:cubicBezTo>
                    <a:pt x="58" y="1723"/>
                    <a:pt x="2307" y="1826"/>
                    <a:pt x="3859" y="1826"/>
                  </a:cubicBezTo>
                  <a:cubicBezTo>
                    <a:pt x="4681" y="1826"/>
                    <a:pt x="5307" y="1797"/>
                    <a:pt x="5307" y="1797"/>
                  </a:cubicBezTo>
                  <a:lnTo>
                    <a:pt x="5855" y="1028"/>
                  </a:lnTo>
                  <a:lnTo>
                    <a:pt x="59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542;p22">
              <a:extLst>
                <a:ext uri="{FF2B5EF4-FFF2-40B4-BE49-F238E27FC236}">
                  <a16:creationId xmlns:a16="http://schemas.microsoft.com/office/drawing/2014/main" id="{7FB6C8C1-24B0-C1CE-F26E-AF0CB85FD224}"/>
                </a:ext>
              </a:extLst>
            </p:cNvPr>
            <p:cNvSpPr/>
            <p:nvPr/>
          </p:nvSpPr>
          <p:spPr>
            <a:xfrm>
              <a:off x="6957622" y="1931345"/>
              <a:ext cx="89310" cy="39360"/>
            </a:xfrm>
            <a:custGeom>
              <a:avLst/>
              <a:gdLst/>
              <a:ahLst/>
              <a:cxnLst/>
              <a:rect l="l" t="t" r="r" b="b"/>
              <a:pathLst>
                <a:path w="5684" h="2505" extrusionOk="0">
                  <a:moveTo>
                    <a:pt x="5512" y="1"/>
                  </a:moveTo>
                  <a:cubicBezTo>
                    <a:pt x="5512" y="1"/>
                    <a:pt x="1" y="1285"/>
                    <a:pt x="224" y="2175"/>
                  </a:cubicBezTo>
                  <a:cubicBezTo>
                    <a:pt x="284" y="2416"/>
                    <a:pt x="685" y="2504"/>
                    <a:pt x="1237" y="2504"/>
                  </a:cubicBezTo>
                  <a:cubicBezTo>
                    <a:pt x="2723" y="2504"/>
                    <a:pt x="5307" y="1867"/>
                    <a:pt x="5307" y="1867"/>
                  </a:cubicBezTo>
                  <a:lnTo>
                    <a:pt x="5684" y="101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543;p22">
              <a:extLst>
                <a:ext uri="{FF2B5EF4-FFF2-40B4-BE49-F238E27FC236}">
                  <a16:creationId xmlns:a16="http://schemas.microsoft.com/office/drawing/2014/main" id="{5566B211-3160-E74F-62AA-93744B4AE0FA}"/>
                </a:ext>
              </a:extLst>
            </p:cNvPr>
            <p:cNvSpPr/>
            <p:nvPr/>
          </p:nvSpPr>
          <p:spPr>
            <a:xfrm>
              <a:off x="6986140" y="1826779"/>
              <a:ext cx="349635" cy="292362"/>
            </a:xfrm>
            <a:custGeom>
              <a:avLst/>
              <a:gdLst/>
              <a:ahLst/>
              <a:cxnLst/>
              <a:rect l="l" t="t" r="r" b="b"/>
              <a:pathLst>
                <a:path w="22252" h="18607" extrusionOk="0">
                  <a:moveTo>
                    <a:pt x="2685" y="1"/>
                  </a:moveTo>
                  <a:cubicBezTo>
                    <a:pt x="2648" y="1"/>
                    <a:pt x="2615" y="11"/>
                    <a:pt x="2586" y="32"/>
                  </a:cubicBezTo>
                  <a:cubicBezTo>
                    <a:pt x="2004" y="425"/>
                    <a:pt x="2757" y="2497"/>
                    <a:pt x="2757" y="2497"/>
                  </a:cubicBezTo>
                  <a:lnTo>
                    <a:pt x="0" y="2497"/>
                  </a:lnTo>
                  <a:lnTo>
                    <a:pt x="1438" y="8385"/>
                  </a:lnTo>
                  <a:lnTo>
                    <a:pt x="3955" y="9172"/>
                  </a:lnTo>
                  <a:cubicBezTo>
                    <a:pt x="3955" y="9172"/>
                    <a:pt x="11283" y="18607"/>
                    <a:pt x="19621" y="18607"/>
                  </a:cubicBezTo>
                  <a:cubicBezTo>
                    <a:pt x="20489" y="18607"/>
                    <a:pt x="21368" y="18504"/>
                    <a:pt x="22252" y="18278"/>
                  </a:cubicBezTo>
                  <a:lnTo>
                    <a:pt x="21875" y="16515"/>
                  </a:lnTo>
                  <a:lnTo>
                    <a:pt x="20335" y="10490"/>
                  </a:lnTo>
                  <a:lnTo>
                    <a:pt x="14549" y="10147"/>
                  </a:lnTo>
                  <a:lnTo>
                    <a:pt x="5238" y="3369"/>
                  </a:lnTo>
                  <a:cubicBezTo>
                    <a:pt x="5238" y="3369"/>
                    <a:pt x="3361" y="1"/>
                    <a:pt x="2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544;p22">
              <a:extLst>
                <a:ext uri="{FF2B5EF4-FFF2-40B4-BE49-F238E27FC236}">
                  <a16:creationId xmlns:a16="http://schemas.microsoft.com/office/drawing/2014/main" id="{9E210E04-5713-B60A-FAD1-FD8BFC1235F1}"/>
                </a:ext>
              </a:extLst>
            </p:cNvPr>
            <p:cNvSpPr/>
            <p:nvPr/>
          </p:nvSpPr>
          <p:spPr>
            <a:xfrm>
              <a:off x="7746720" y="2305709"/>
              <a:ext cx="430318" cy="315743"/>
            </a:xfrm>
            <a:custGeom>
              <a:avLst/>
              <a:gdLst/>
              <a:ahLst/>
              <a:cxnLst/>
              <a:rect l="l" t="t" r="r" b="b"/>
              <a:pathLst>
                <a:path w="27387" h="20095" extrusionOk="0">
                  <a:moveTo>
                    <a:pt x="6060" y="1"/>
                  </a:moveTo>
                  <a:lnTo>
                    <a:pt x="719" y="4948"/>
                  </a:lnTo>
                  <a:lnTo>
                    <a:pt x="0" y="6334"/>
                  </a:lnTo>
                  <a:cubicBezTo>
                    <a:pt x="0" y="6334"/>
                    <a:pt x="9791" y="16740"/>
                    <a:pt x="19223" y="18384"/>
                  </a:cubicBezTo>
                  <a:cubicBezTo>
                    <a:pt x="19223" y="18384"/>
                    <a:pt x="21677" y="20094"/>
                    <a:pt x="22561" y="20094"/>
                  </a:cubicBezTo>
                  <a:cubicBezTo>
                    <a:pt x="22689" y="20094"/>
                    <a:pt x="22784" y="20058"/>
                    <a:pt x="22834" y="19976"/>
                  </a:cubicBezTo>
                  <a:cubicBezTo>
                    <a:pt x="23228" y="19326"/>
                    <a:pt x="21225" y="17614"/>
                    <a:pt x="21225" y="17614"/>
                  </a:cubicBezTo>
                  <a:lnTo>
                    <a:pt x="21225" y="17614"/>
                  </a:lnTo>
                  <a:cubicBezTo>
                    <a:pt x="21225" y="17614"/>
                    <a:pt x="23610" y="19010"/>
                    <a:pt x="24589" y="19010"/>
                  </a:cubicBezTo>
                  <a:cubicBezTo>
                    <a:pt x="24762" y="19010"/>
                    <a:pt x="24892" y="18966"/>
                    <a:pt x="24956" y="18863"/>
                  </a:cubicBezTo>
                  <a:cubicBezTo>
                    <a:pt x="25369" y="18204"/>
                    <a:pt x="22559" y="16624"/>
                    <a:pt x="22350" y="16508"/>
                  </a:cubicBezTo>
                  <a:lnTo>
                    <a:pt x="22350" y="16508"/>
                  </a:lnTo>
                  <a:cubicBezTo>
                    <a:pt x="22547" y="16616"/>
                    <a:pt x="25060" y="17997"/>
                    <a:pt x="25940" y="17997"/>
                  </a:cubicBezTo>
                  <a:cubicBezTo>
                    <a:pt x="26066" y="17997"/>
                    <a:pt x="26159" y="17968"/>
                    <a:pt x="26206" y="17904"/>
                  </a:cubicBezTo>
                  <a:cubicBezTo>
                    <a:pt x="26599" y="17357"/>
                    <a:pt x="23160" y="15098"/>
                    <a:pt x="23159" y="15097"/>
                  </a:cubicBezTo>
                  <a:lnTo>
                    <a:pt x="23159" y="15097"/>
                  </a:lnTo>
                  <a:cubicBezTo>
                    <a:pt x="23160" y="15098"/>
                    <a:pt x="25630" y="16366"/>
                    <a:pt x="26584" y="16366"/>
                  </a:cubicBezTo>
                  <a:cubicBezTo>
                    <a:pt x="26722" y="16366"/>
                    <a:pt x="26828" y="16339"/>
                    <a:pt x="26891" y="16279"/>
                  </a:cubicBezTo>
                  <a:cubicBezTo>
                    <a:pt x="27387" y="15816"/>
                    <a:pt x="23621" y="13557"/>
                    <a:pt x="23621" y="13557"/>
                  </a:cubicBezTo>
                  <a:cubicBezTo>
                    <a:pt x="23621" y="13557"/>
                    <a:pt x="25385" y="13420"/>
                    <a:pt x="25556" y="12735"/>
                  </a:cubicBezTo>
                  <a:cubicBezTo>
                    <a:pt x="25743" y="12051"/>
                    <a:pt x="22475" y="12119"/>
                    <a:pt x="21156" y="12085"/>
                  </a:cubicBezTo>
                  <a:cubicBezTo>
                    <a:pt x="19821" y="12051"/>
                    <a:pt x="9757" y="8816"/>
                    <a:pt x="6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545;p22">
              <a:extLst>
                <a:ext uri="{FF2B5EF4-FFF2-40B4-BE49-F238E27FC236}">
                  <a16:creationId xmlns:a16="http://schemas.microsoft.com/office/drawing/2014/main" id="{ACCFB84B-85AC-5C66-3B66-C9CB257EA8DE}"/>
                </a:ext>
              </a:extLst>
            </p:cNvPr>
            <p:cNvSpPr/>
            <p:nvPr/>
          </p:nvSpPr>
          <p:spPr>
            <a:xfrm>
              <a:off x="7279562" y="1955133"/>
              <a:ext cx="275142" cy="179295"/>
            </a:xfrm>
            <a:custGeom>
              <a:avLst/>
              <a:gdLst/>
              <a:ahLst/>
              <a:cxnLst/>
              <a:rect l="l" t="t" r="r" b="b"/>
              <a:pathLst>
                <a:path w="17511" h="11411" extrusionOk="0">
                  <a:moveTo>
                    <a:pt x="9706" y="0"/>
                  </a:moveTo>
                  <a:cubicBezTo>
                    <a:pt x="7932" y="0"/>
                    <a:pt x="5829" y="209"/>
                    <a:pt x="3372" y="764"/>
                  </a:cubicBezTo>
                  <a:cubicBezTo>
                    <a:pt x="2688" y="917"/>
                    <a:pt x="1986" y="1088"/>
                    <a:pt x="1233" y="1312"/>
                  </a:cubicBezTo>
                  <a:cubicBezTo>
                    <a:pt x="1233" y="1312"/>
                    <a:pt x="1" y="7901"/>
                    <a:pt x="4023" y="11410"/>
                  </a:cubicBezTo>
                  <a:lnTo>
                    <a:pt x="5358" y="10708"/>
                  </a:lnTo>
                  <a:lnTo>
                    <a:pt x="15422" y="5419"/>
                  </a:lnTo>
                  <a:lnTo>
                    <a:pt x="17510" y="1978"/>
                  </a:lnTo>
                  <a:cubicBezTo>
                    <a:pt x="17510" y="1978"/>
                    <a:pt x="15162" y="0"/>
                    <a:pt x="9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546;p22">
              <a:extLst>
                <a:ext uri="{FF2B5EF4-FFF2-40B4-BE49-F238E27FC236}">
                  <a16:creationId xmlns:a16="http://schemas.microsoft.com/office/drawing/2014/main" id="{1090599B-6711-E84A-4E4A-7E0C3459B8BB}"/>
                </a:ext>
              </a:extLst>
            </p:cNvPr>
            <p:cNvSpPr/>
            <p:nvPr/>
          </p:nvSpPr>
          <p:spPr>
            <a:xfrm>
              <a:off x="7279562" y="1967122"/>
              <a:ext cx="84188" cy="167307"/>
            </a:xfrm>
            <a:custGeom>
              <a:avLst/>
              <a:gdLst/>
              <a:ahLst/>
              <a:cxnLst/>
              <a:rect l="l" t="t" r="r" b="b"/>
              <a:pathLst>
                <a:path w="5358" h="10648" extrusionOk="0">
                  <a:moveTo>
                    <a:pt x="3372" y="1"/>
                  </a:moveTo>
                  <a:lnTo>
                    <a:pt x="3372" y="1"/>
                  </a:lnTo>
                  <a:cubicBezTo>
                    <a:pt x="2688" y="154"/>
                    <a:pt x="1986" y="325"/>
                    <a:pt x="1233" y="549"/>
                  </a:cubicBezTo>
                  <a:cubicBezTo>
                    <a:pt x="1233" y="549"/>
                    <a:pt x="1" y="7138"/>
                    <a:pt x="4023" y="10647"/>
                  </a:cubicBezTo>
                  <a:lnTo>
                    <a:pt x="5358" y="9945"/>
                  </a:lnTo>
                  <a:cubicBezTo>
                    <a:pt x="3783" y="6898"/>
                    <a:pt x="3082" y="3406"/>
                    <a:pt x="3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547;p22">
              <a:extLst>
                <a:ext uri="{FF2B5EF4-FFF2-40B4-BE49-F238E27FC236}">
                  <a16:creationId xmlns:a16="http://schemas.microsoft.com/office/drawing/2014/main" id="{2B111E99-1B10-ED24-42EE-B38D0D17019C}"/>
                </a:ext>
              </a:extLst>
            </p:cNvPr>
            <p:cNvSpPr/>
            <p:nvPr/>
          </p:nvSpPr>
          <p:spPr>
            <a:xfrm>
              <a:off x="7179518" y="1985537"/>
              <a:ext cx="677476" cy="509274"/>
            </a:xfrm>
            <a:custGeom>
              <a:avLst/>
              <a:gdLst/>
              <a:ahLst/>
              <a:cxnLst/>
              <a:rect l="l" t="t" r="r" b="b"/>
              <a:pathLst>
                <a:path w="43117" h="32412" extrusionOk="0">
                  <a:moveTo>
                    <a:pt x="22850" y="1"/>
                  </a:moveTo>
                  <a:cubicBezTo>
                    <a:pt x="20642" y="1"/>
                    <a:pt x="18105" y="640"/>
                    <a:pt x="16346" y="1773"/>
                  </a:cubicBezTo>
                  <a:cubicBezTo>
                    <a:pt x="14566" y="2902"/>
                    <a:pt x="13162" y="4528"/>
                    <a:pt x="11777" y="6137"/>
                  </a:cubicBezTo>
                  <a:cubicBezTo>
                    <a:pt x="10407" y="7729"/>
                    <a:pt x="8986" y="9355"/>
                    <a:pt x="7190" y="10468"/>
                  </a:cubicBezTo>
                  <a:cubicBezTo>
                    <a:pt x="5826" y="11311"/>
                    <a:pt x="4098" y="12047"/>
                    <a:pt x="2469" y="12047"/>
                  </a:cubicBezTo>
                  <a:cubicBezTo>
                    <a:pt x="1951" y="12047"/>
                    <a:pt x="1443" y="11972"/>
                    <a:pt x="959" y="11803"/>
                  </a:cubicBezTo>
                  <a:cubicBezTo>
                    <a:pt x="959" y="11803"/>
                    <a:pt x="959" y="11819"/>
                    <a:pt x="941" y="11837"/>
                  </a:cubicBezTo>
                  <a:cubicBezTo>
                    <a:pt x="1" y="14165"/>
                    <a:pt x="531" y="16869"/>
                    <a:pt x="1660" y="19111"/>
                  </a:cubicBezTo>
                  <a:cubicBezTo>
                    <a:pt x="2790" y="21370"/>
                    <a:pt x="4485" y="23305"/>
                    <a:pt x="5974" y="25341"/>
                  </a:cubicBezTo>
                  <a:cubicBezTo>
                    <a:pt x="7480" y="27379"/>
                    <a:pt x="9191" y="29894"/>
                    <a:pt x="9465" y="32411"/>
                  </a:cubicBezTo>
                  <a:cubicBezTo>
                    <a:pt x="18863" y="30853"/>
                    <a:pt x="29252" y="21046"/>
                    <a:pt x="29252" y="21046"/>
                  </a:cubicBezTo>
                  <a:lnTo>
                    <a:pt x="32248" y="26557"/>
                  </a:lnTo>
                  <a:lnTo>
                    <a:pt x="33189" y="28285"/>
                  </a:lnTo>
                  <a:cubicBezTo>
                    <a:pt x="39060" y="27961"/>
                    <a:pt x="43116" y="21457"/>
                    <a:pt x="43116" y="21457"/>
                  </a:cubicBezTo>
                  <a:cubicBezTo>
                    <a:pt x="42860" y="20651"/>
                    <a:pt x="42534" y="19848"/>
                    <a:pt x="42158" y="19077"/>
                  </a:cubicBezTo>
                  <a:cubicBezTo>
                    <a:pt x="42123" y="18974"/>
                    <a:pt x="42073" y="18889"/>
                    <a:pt x="42021" y="18803"/>
                  </a:cubicBezTo>
                  <a:cubicBezTo>
                    <a:pt x="39300" y="13291"/>
                    <a:pt x="34147" y="8551"/>
                    <a:pt x="30998" y="6018"/>
                  </a:cubicBezTo>
                  <a:cubicBezTo>
                    <a:pt x="29441" y="4733"/>
                    <a:pt x="28380" y="4014"/>
                    <a:pt x="28380" y="4014"/>
                  </a:cubicBezTo>
                  <a:lnTo>
                    <a:pt x="23877" y="43"/>
                  </a:lnTo>
                  <a:lnTo>
                    <a:pt x="23809" y="43"/>
                  </a:lnTo>
                  <a:cubicBezTo>
                    <a:pt x="23499" y="15"/>
                    <a:pt x="23178" y="1"/>
                    <a:pt x="22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548;p22">
              <a:extLst>
                <a:ext uri="{FF2B5EF4-FFF2-40B4-BE49-F238E27FC236}">
                  <a16:creationId xmlns:a16="http://schemas.microsoft.com/office/drawing/2014/main" id="{C7184F25-16A8-6A64-376F-7F0CED504601}"/>
                </a:ext>
              </a:extLst>
            </p:cNvPr>
            <p:cNvSpPr/>
            <p:nvPr/>
          </p:nvSpPr>
          <p:spPr>
            <a:xfrm>
              <a:off x="7622997" y="2072112"/>
              <a:ext cx="221201" cy="258046"/>
            </a:xfrm>
            <a:custGeom>
              <a:avLst/>
              <a:gdLst/>
              <a:ahLst/>
              <a:cxnLst/>
              <a:rect l="l" t="t" r="r" b="b"/>
              <a:pathLst>
                <a:path w="14078" h="16423" extrusionOk="0">
                  <a:moveTo>
                    <a:pt x="650" y="1"/>
                  </a:moveTo>
                  <a:cubicBezTo>
                    <a:pt x="300" y="1"/>
                    <a:pt x="1" y="420"/>
                    <a:pt x="327" y="679"/>
                  </a:cubicBezTo>
                  <a:cubicBezTo>
                    <a:pt x="5736" y="4872"/>
                    <a:pt x="10099" y="10127"/>
                    <a:pt x="13198" y="16220"/>
                  </a:cubicBezTo>
                  <a:cubicBezTo>
                    <a:pt x="13272" y="16363"/>
                    <a:pt x="13392" y="16422"/>
                    <a:pt x="13514" y="16422"/>
                  </a:cubicBezTo>
                  <a:cubicBezTo>
                    <a:pt x="13788" y="16422"/>
                    <a:pt x="14077" y="16123"/>
                    <a:pt x="13899" y="15792"/>
                  </a:cubicBezTo>
                  <a:cubicBezTo>
                    <a:pt x="10784" y="9648"/>
                    <a:pt x="6368" y="4324"/>
                    <a:pt x="925" y="97"/>
                  </a:cubicBezTo>
                  <a:cubicBezTo>
                    <a:pt x="837" y="29"/>
                    <a:pt x="742" y="1"/>
                    <a:pt x="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549;p22">
              <a:extLst>
                <a:ext uri="{FF2B5EF4-FFF2-40B4-BE49-F238E27FC236}">
                  <a16:creationId xmlns:a16="http://schemas.microsoft.com/office/drawing/2014/main" id="{52FFD4AC-842D-7BD7-187F-FAF0486C4773}"/>
                </a:ext>
              </a:extLst>
            </p:cNvPr>
            <p:cNvSpPr/>
            <p:nvPr/>
          </p:nvSpPr>
          <p:spPr>
            <a:xfrm>
              <a:off x="7331461" y="1973156"/>
              <a:ext cx="228350" cy="36642"/>
            </a:xfrm>
            <a:custGeom>
              <a:avLst/>
              <a:gdLst/>
              <a:ahLst/>
              <a:cxnLst/>
              <a:rect l="l" t="t" r="r" b="b"/>
              <a:pathLst>
                <a:path w="14533" h="2332" extrusionOk="0">
                  <a:moveTo>
                    <a:pt x="5405" y="0"/>
                  </a:moveTo>
                  <a:cubicBezTo>
                    <a:pt x="3608" y="0"/>
                    <a:pt x="1807" y="191"/>
                    <a:pt x="19" y="575"/>
                  </a:cubicBezTo>
                  <a:cubicBezTo>
                    <a:pt x="19" y="849"/>
                    <a:pt x="1" y="1139"/>
                    <a:pt x="19" y="1413"/>
                  </a:cubicBezTo>
                  <a:cubicBezTo>
                    <a:pt x="1804" y="1025"/>
                    <a:pt x="3600" y="832"/>
                    <a:pt x="5390" y="832"/>
                  </a:cubicBezTo>
                  <a:cubicBezTo>
                    <a:pt x="8250" y="832"/>
                    <a:pt x="11097" y="1325"/>
                    <a:pt x="13865" y="2303"/>
                  </a:cubicBezTo>
                  <a:cubicBezTo>
                    <a:pt x="13917" y="2323"/>
                    <a:pt x="13965" y="2332"/>
                    <a:pt x="14010" y="2332"/>
                  </a:cubicBezTo>
                  <a:cubicBezTo>
                    <a:pt x="14400" y="2332"/>
                    <a:pt x="14532" y="1669"/>
                    <a:pt x="14088" y="1516"/>
                  </a:cubicBezTo>
                  <a:cubicBezTo>
                    <a:pt x="11255" y="508"/>
                    <a:pt x="8336" y="0"/>
                    <a:pt x="5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550;p22">
              <a:extLst>
                <a:ext uri="{FF2B5EF4-FFF2-40B4-BE49-F238E27FC236}">
                  <a16:creationId xmlns:a16="http://schemas.microsoft.com/office/drawing/2014/main" id="{DB21E2ED-9A48-5F3F-5881-3E42CC8D8C9D}"/>
                </a:ext>
              </a:extLst>
            </p:cNvPr>
            <p:cNvSpPr/>
            <p:nvPr/>
          </p:nvSpPr>
          <p:spPr>
            <a:xfrm>
              <a:off x="7531030" y="1986213"/>
              <a:ext cx="135552" cy="108196"/>
            </a:xfrm>
            <a:custGeom>
              <a:avLst/>
              <a:gdLst/>
              <a:ahLst/>
              <a:cxnLst/>
              <a:rect l="l" t="t" r="r" b="b"/>
              <a:pathLst>
                <a:path w="8627" h="6886" extrusionOk="0">
                  <a:moveTo>
                    <a:pt x="1438" y="0"/>
                  </a:moveTo>
                  <a:cubicBezTo>
                    <a:pt x="326" y="1164"/>
                    <a:pt x="0" y="3081"/>
                    <a:pt x="753" y="4519"/>
                  </a:cubicBezTo>
                  <a:cubicBezTo>
                    <a:pt x="1524" y="5991"/>
                    <a:pt x="3201" y="6813"/>
                    <a:pt x="4861" y="6881"/>
                  </a:cubicBezTo>
                  <a:cubicBezTo>
                    <a:pt x="4941" y="6884"/>
                    <a:pt x="5022" y="6886"/>
                    <a:pt x="5102" y="6886"/>
                  </a:cubicBezTo>
                  <a:cubicBezTo>
                    <a:pt x="6320" y="6886"/>
                    <a:pt x="7519" y="6521"/>
                    <a:pt x="8627" y="5975"/>
                  </a:cubicBezTo>
                  <a:cubicBezTo>
                    <a:pt x="7070" y="4690"/>
                    <a:pt x="6009" y="3971"/>
                    <a:pt x="6009" y="397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551;p22">
              <a:extLst>
                <a:ext uri="{FF2B5EF4-FFF2-40B4-BE49-F238E27FC236}">
                  <a16:creationId xmlns:a16="http://schemas.microsoft.com/office/drawing/2014/main" id="{577634CC-5E70-5C48-E479-46F1B1042E94}"/>
                </a:ext>
              </a:extLst>
            </p:cNvPr>
            <p:cNvSpPr/>
            <p:nvPr/>
          </p:nvSpPr>
          <p:spPr>
            <a:xfrm>
              <a:off x="7686210" y="2285267"/>
              <a:ext cx="170795" cy="144445"/>
            </a:xfrm>
            <a:custGeom>
              <a:avLst/>
              <a:gdLst/>
              <a:ahLst/>
              <a:cxnLst/>
              <a:rect l="l" t="t" r="r" b="b"/>
              <a:pathLst>
                <a:path w="10870" h="9193" extrusionOk="0">
                  <a:moveTo>
                    <a:pt x="9911" y="1"/>
                  </a:moveTo>
                  <a:cubicBezTo>
                    <a:pt x="7361" y="3321"/>
                    <a:pt x="3903" y="5941"/>
                    <a:pt x="1" y="7481"/>
                  </a:cubicBezTo>
                  <a:lnTo>
                    <a:pt x="942" y="9193"/>
                  </a:lnTo>
                  <a:cubicBezTo>
                    <a:pt x="6813" y="8885"/>
                    <a:pt x="10869" y="2381"/>
                    <a:pt x="10869" y="2381"/>
                  </a:cubicBezTo>
                  <a:cubicBezTo>
                    <a:pt x="10613" y="1575"/>
                    <a:pt x="10287" y="772"/>
                    <a:pt x="9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552;p22">
              <a:extLst>
                <a:ext uri="{FF2B5EF4-FFF2-40B4-BE49-F238E27FC236}">
                  <a16:creationId xmlns:a16="http://schemas.microsoft.com/office/drawing/2014/main" id="{DB8B0FB7-22C6-3A51-8704-26B213338442}"/>
                </a:ext>
              </a:extLst>
            </p:cNvPr>
            <p:cNvSpPr/>
            <p:nvPr/>
          </p:nvSpPr>
          <p:spPr>
            <a:xfrm>
              <a:off x="7550121" y="1982976"/>
              <a:ext cx="123987" cy="93725"/>
            </a:xfrm>
            <a:custGeom>
              <a:avLst/>
              <a:gdLst/>
              <a:ahLst/>
              <a:cxnLst/>
              <a:rect l="l" t="t" r="r" b="b"/>
              <a:pathLst>
                <a:path w="7891" h="5965" extrusionOk="0">
                  <a:moveTo>
                    <a:pt x="7104" y="1"/>
                  </a:moveTo>
                  <a:lnTo>
                    <a:pt x="4828" y="498"/>
                  </a:lnTo>
                  <a:lnTo>
                    <a:pt x="1524" y="1233"/>
                  </a:lnTo>
                  <a:cubicBezTo>
                    <a:pt x="549" y="1799"/>
                    <a:pt x="1" y="2466"/>
                    <a:pt x="480" y="3424"/>
                  </a:cubicBezTo>
                  <a:cubicBezTo>
                    <a:pt x="668" y="3784"/>
                    <a:pt x="994" y="4195"/>
                    <a:pt x="1524" y="4657"/>
                  </a:cubicBezTo>
                  <a:cubicBezTo>
                    <a:pt x="2817" y="5800"/>
                    <a:pt x="3701" y="5965"/>
                    <a:pt x="4408" y="5965"/>
                  </a:cubicBezTo>
                  <a:cubicBezTo>
                    <a:pt x="4505" y="5965"/>
                    <a:pt x="4600" y="5962"/>
                    <a:pt x="4691" y="5957"/>
                  </a:cubicBezTo>
                  <a:cubicBezTo>
                    <a:pt x="5084" y="5923"/>
                    <a:pt x="5426" y="5684"/>
                    <a:pt x="5597" y="5325"/>
                  </a:cubicBezTo>
                  <a:lnTo>
                    <a:pt x="7412" y="1559"/>
                  </a:lnTo>
                  <a:lnTo>
                    <a:pt x="7891" y="430"/>
                  </a:lnTo>
                  <a:lnTo>
                    <a:pt x="7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553;p22">
              <a:extLst>
                <a:ext uri="{FF2B5EF4-FFF2-40B4-BE49-F238E27FC236}">
                  <a16:creationId xmlns:a16="http://schemas.microsoft.com/office/drawing/2014/main" id="{E452EB1D-893B-D661-5A60-B0FFA3D95CE8}"/>
                </a:ext>
              </a:extLst>
            </p:cNvPr>
            <p:cNvSpPr/>
            <p:nvPr/>
          </p:nvSpPr>
          <p:spPr>
            <a:xfrm>
              <a:off x="7550121" y="1990801"/>
              <a:ext cx="86089" cy="56455"/>
            </a:xfrm>
            <a:custGeom>
              <a:avLst/>
              <a:gdLst/>
              <a:ahLst/>
              <a:cxnLst/>
              <a:rect l="l" t="t" r="r" b="b"/>
              <a:pathLst>
                <a:path w="5479" h="3593" extrusionOk="0">
                  <a:moveTo>
                    <a:pt x="4828" y="0"/>
                  </a:moveTo>
                  <a:lnTo>
                    <a:pt x="1524" y="735"/>
                  </a:lnTo>
                  <a:cubicBezTo>
                    <a:pt x="549" y="1301"/>
                    <a:pt x="1" y="1968"/>
                    <a:pt x="480" y="2926"/>
                  </a:cubicBezTo>
                  <a:cubicBezTo>
                    <a:pt x="1028" y="3303"/>
                    <a:pt x="1729" y="3492"/>
                    <a:pt x="2414" y="3560"/>
                  </a:cubicBezTo>
                  <a:cubicBezTo>
                    <a:pt x="2590" y="3581"/>
                    <a:pt x="2767" y="3592"/>
                    <a:pt x="2944" y="3592"/>
                  </a:cubicBezTo>
                  <a:cubicBezTo>
                    <a:pt x="3508" y="3592"/>
                    <a:pt x="4063" y="3475"/>
                    <a:pt x="4520" y="3149"/>
                  </a:cubicBezTo>
                  <a:cubicBezTo>
                    <a:pt x="5170" y="2687"/>
                    <a:pt x="5478" y="1814"/>
                    <a:pt x="5323" y="1027"/>
                  </a:cubicBezTo>
                  <a:cubicBezTo>
                    <a:pt x="5255" y="650"/>
                    <a:pt x="5067" y="290"/>
                    <a:pt x="4828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554;p22">
              <a:extLst>
                <a:ext uri="{FF2B5EF4-FFF2-40B4-BE49-F238E27FC236}">
                  <a16:creationId xmlns:a16="http://schemas.microsoft.com/office/drawing/2014/main" id="{75B67664-0657-274E-5C8D-105880047692}"/>
                </a:ext>
              </a:extLst>
            </p:cNvPr>
            <p:cNvSpPr/>
            <p:nvPr/>
          </p:nvSpPr>
          <p:spPr>
            <a:xfrm>
              <a:off x="7746720" y="1899354"/>
              <a:ext cx="71555" cy="71555"/>
            </a:xfrm>
            <a:custGeom>
              <a:avLst/>
              <a:gdLst/>
              <a:ahLst/>
              <a:cxnLst/>
              <a:rect l="l" t="t" r="r" b="b"/>
              <a:pathLst>
                <a:path w="4554" h="4554" extrusionOk="0">
                  <a:moveTo>
                    <a:pt x="2278" y="0"/>
                  </a:moveTo>
                  <a:cubicBezTo>
                    <a:pt x="1027" y="0"/>
                    <a:pt x="0" y="1027"/>
                    <a:pt x="0" y="2276"/>
                  </a:cubicBezTo>
                  <a:cubicBezTo>
                    <a:pt x="0" y="3526"/>
                    <a:pt x="1027" y="4553"/>
                    <a:pt x="2278" y="4553"/>
                  </a:cubicBezTo>
                  <a:cubicBezTo>
                    <a:pt x="3526" y="4553"/>
                    <a:pt x="4553" y="3526"/>
                    <a:pt x="4553" y="2276"/>
                  </a:cubicBezTo>
                  <a:cubicBezTo>
                    <a:pt x="4553" y="1027"/>
                    <a:pt x="3526" y="0"/>
                    <a:pt x="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555;p22">
              <a:extLst>
                <a:ext uri="{FF2B5EF4-FFF2-40B4-BE49-F238E27FC236}">
                  <a16:creationId xmlns:a16="http://schemas.microsoft.com/office/drawing/2014/main" id="{2A57EE7B-244D-D3B9-CCB3-A416171EACD2}"/>
                </a:ext>
              </a:extLst>
            </p:cNvPr>
            <p:cNvSpPr/>
            <p:nvPr/>
          </p:nvSpPr>
          <p:spPr>
            <a:xfrm>
              <a:off x="7721721" y="1908216"/>
              <a:ext cx="50029" cy="50327"/>
            </a:xfrm>
            <a:custGeom>
              <a:avLst/>
              <a:gdLst/>
              <a:ahLst/>
              <a:cxnLst/>
              <a:rect l="l" t="t" r="r" b="b"/>
              <a:pathLst>
                <a:path w="3184" h="3203" extrusionOk="0">
                  <a:moveTo>
                    <a:pt x="1591" y="1"/>
                  </a:moveTo>
                  <a:cubicBezTo>
                    <a:pt x="719" y="1"/>
                    <a:pt x="0" y="720"/>
                    <a:pt x="0" y="1610"/>
                  </a:cubicBezTo>
                  <a:cubicBezTo>
                    <a:pt x="0" y="2483"/>
                    <a:pt x="719" y="3202"/>
                    <a:pt x="1591" y="3202"/>
                  </a:cubicBezTo>
                  <a:cubicBezTo>
                    <a:pt x="2481" y="3202"/>
                    <a:pt x="3184" y="2483"/>
                    <a:pt x="3184" y="1610"/>
                  </a:cubicBezTo>
                  <a:cubicBezTo>
                    <a:pt x="3184" y="720"/>
                    <a:pt x="2481" y="1"/>
                    <a:pt x="1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556;p22">
              <a:extLst>
                <a:ext uri="{FF2B5EF4-FFF2-40B4-BE49-F238E27FC236}">
                  <a16:creationId xmlns:a16="http://schemas.microsoft.com/office/drawing/2014/main" id="{7443ECB6-2D00-45F5-397B-66C5FE3B050D}"/>
                </a:ext>
              </a:extLst>
            </p:cNvPr>
            <p:cNvSpPr/>
            <p:nvPr/>
          </p:nvSpPr>
          <p:spPr>
            <a:xfrm>
              <a:off x="7625433" y="1850960"/>
              <a:ext cx="137720" cy="175634"/>
            </a:xfrm>
            <a:custGeom>
              <a:avLst/>
              <a:gdLst/>
              <a:ahLst/>
              <a:cxnLst/>
              <a:rect l="l" t="t" r="r" b="b"/>
              <a:pathLst>
                <a:path w="8765" h="11178" extrusionOk="0">
                  <a:moveTo>
                    <a:pt x="2842" y="0"/>
                  </a:moveTo>
                  <a:cubicBezTo>
                    <a:pt x="1226" y="0"/>
                    <a:pt x="1" y="718"/>
                    <a:pt x="1" y="718"/>
                  </a:cubicBezTo>
                  <a:lnTo>
                    <a:pt x="667" y="2533"/>
                  </a:lnTo>
                  <a:lnTo>
                    <a:pt x="1215" y="4689"/>
                  </a:lnTo>
                  <a:lnTo>
                    <a:pt x="1952" y="7599"/>
                  </a:lnTo>
                  <a:lnTo>
                    <a:pt x="873" y="10628"/>
                  </a:lnTo>
                  <a:cubicBezTo>
                    <a:pt x="1651" y="11017"/>
                    <a:pt x="2425" y="11177"/>
                    <a:pt x="3162" y="11177"/>
                  </a:cubicBezTo>
                  <a:cubicBezTo>
                    <a:pt x="5408" y="11177"/>
                    <a:pt x="7299" y="9687"/>
                    <a:pt x="7840" y="8643"/>
                  </a:cubicBezTo>
                  <a:cubicBezTo>
                    <a:pt x="7943" y="8455"/>
                    <a:pt x="8027" y="8250"/>
                    <a:pt x="8114" y="8010"/>
                  </a:cubicBezTo>
                  <a:cubicBezTo>
                    <a:pt x="8661" y="6367"/>
                    <a:pt x="8764" y="3423"/>
                    <a:pt x="6213" y="1266"/>
                  </a:cubicBezTo>
                  <a:cubicBezTo>
                    <a:pt x="5076" y="296"/>
                    <a:pt x="3879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557;p22">
              <a:extLst>
                <a:ext uri="{FF2B5EF4-FFF2-40B4-BE49-F238E27FC236}">
                  <a16:creationId xmlns:a16="http://schemas.microsoft.com/office/drawing/2014/main" id="{8B1A1651-2D82-7712-ACC4-4E0DD49D3F0F}"/>
                </a:ext>
              </a:extLst>
            </p:cNvPr>
            <p:cNvSpPr/>
            <p:nvPr/>
          </p:nvSpPr>
          <p:spPr>
            <a:xfrm>
              <a:off x="7639134" y="1924636"/>
              <a:ext cx="113790" cy="101958"/>
            </a:xfrm>
            <a:custGeom>
              <a:avLst/>
              <a:gdLst/>
              <a:ahLst/>
              <a:cxnLst/>
              <a:rect l="l" t="t" r="r" b="b"/>
              <a:pathLst>
                <a:path w="7242" h="6489" extrusionOk="0">
                  <a:moveTo>
                    <a:pt x="343" y="0"/>
                  </a:moveTo>
                  <a:lnTo>
                    <a:pt x="1080" y="2910"/>
                  </a:lnTo>
                  <a:lnTo>
                    <a:pt x="1" y="5939"/>
                  </a:lnTo>
                  <a:cubicBezTo>
                    <a:pt x="779" y="6328"/>
                    <a:pt x="1553" y="6488"/>
                    <a:pt x="2290" y="6488"/>
                  </a:cubicBezTo>
                  <a:cubicBezTo>
                    <a:pt x="4536" y="6488"/>
                    <a:pt x="6427" y="4998"/>
                    <a:pt x="6968" y="3954"/>
                  </a:cubicBezTo>
                  <a:cubicBezTo>
                    <a:pt x="7071" y="3766"/>
                    <a:pt x="7155" y="3561"/>
                    <a:pt x="7242" y="3321"/>
                  </a:cubicBezTo>
                  <a:cubicBezTo>
                    <a:pt x="4948" y="2226"/>
                    <a:pt x="2637" y="1112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558;p22">
              <a:extLst>
                <a:ext uri="{FF2B5EF4-FFF2-40B4-BE49-F238E27FC236}">
                  <a16:creationId xmlns:a16="http://schemas.microsoft.com/office/drawing/2014/main" id="{EBE3510E-5B7D-6ECC-C8E0-9DDC51596A89}"/>
                </a:ext>
              </a:extLst>
            </p:cNvPr>
            <p:cNvSpPr/>
            <p:nvPr/>
          </p:nvSpPr>
          <p:spPr>
            <a:xfrm>
              <a:off x="7540442" y="1861126"/>
              <a:ext cx="165437" cy="165186"/>
            </a:xfrm>
            <a:custGeom>
              <a:avLst/>
              <a:gdLst/>
              <a:ahLst/>
              <a:cxnLst/>
              <a:rect l="l" t="t" r="r" b="b"/>
              <a:pathLst>
                <a:path w="10529" h="10513" extrusionOk="0">
                  <a:moveTo>
                    <a:pt x="5655" y="0"/>
                  </a:moveTo>
                  <a:cubicBezTo>
                    <a:pt x="5573" y="0"/>
                    <a:pt x="5488" y="23"/>
                    <a:pt x="5410" y="71"/>
                  </a:cubicBezTo>
                  <a:cubicBezTo>
                    <a:pt x="4485" y="653"/>
                    <a:pt x="2739" y="1954"/>
                    <a:pt x="1010" y="4264"/>
                  </a:cubicBezTo>
                  <a:cubicBezTo>
                    <a:pt x="17" y="5599"/>
                    <a:pt x="1" y="7448"/>
                    <a:pt x="959" y="8835"/>
                  </a:cubicBezTo>
                  <a:cubicBezTo>
                    <a:pt x="1713" y="9910"/>
                    <a:pt x="2932" y="10513"/>
                    <a:pt x="4190" y="10513"/>
                  </a:cubicBezTo>
                  <a:cubicBezTo>
                    <a:pt x="4673" y="10513"/>
                    <a:pt x="5161" y="10424"/>
                    <a:pt x="5631" y="10239"/>
                  </a:cubicBezTo>
                  <a:lnTo>
                    <a:pt x="8028" y="9296"/>
                  </a:lnTo>
                  <a:cubicBezTo>
                    <a:pt x="8313" y="9296"/>
                    <a:pt x="8624" y="9389"/>
                    <a:pt x="8915" y="9389"/>
                  </a:cubicBezTo>
                  <a:cubicBezTo>
                    <a:pt x="8957" y="9389"/>
                    <a:pt x="8998" y="9387"/>
                    <a:pt x="9038" y="9383"/>
                  </a:cubicBezTo>
                  <a:cubicBezTo>
                    <a:pt x="9363" y="9331"/>
                    <a:pt x="9689" y="9212"/>
                    <a:pt x="9910" y="8988"/>
                  </a:cubicBezTo>
                  <a:cubicBezTo>
                    <a:pt x="9979" y="8920"/>
                    <a:pt x="10031" y="8835"/>
                    <a:pt x="10065" y="8749"/>
                  </a:cubicBezTo>
                  <a:cubicBezTo>
                    <a:pt x="10528" y="7689"/>
                    <a:pt x="9813" y="7060"/>
                    <a:pt x="9101" y="7060"/>
                  </a:cubicBezTo>
                  <a:cubicBezTo>
                    <a:pt x="8893" y="7060"/>
                    <a:pt x="8685" y="7114"/>
                    <a:pt x="8507" y="7226"/>
                  </a:cubicBezTo>
                  <a:lnTo>
                    <a:pt x="9654" y="6010"/>
                  </a:lnTo>
                  <a:cubicBezTo>
                    <a:pt x="9945" y="5702"/>
                    <a:pt x="9910" y="5189"/>
                    <a:pt x="9552" y="4949"/>
                  </a:cubicBezTo>
                  <a:cubicBezTo>
                    <a:pt x="8473" y="4162"/>
                    <a:pt x="6453" y="2468"/>
                    <a:pt x="6094" y="362"/>
                  </a:cubicBezTo>
                  <a:cubicBezTo>
                    <a:pt x="6057" y="141"/>
                    <a:pt x="5863" y="0"/>
                    <a:pt x="5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559;p22">
              <a:extLst>
                <a:ext uri="{FF2B5EF4-FFF2-40B4-BE49-F238E27FC236}">
                  <a16:creationId xmlns:a16="http://schemas.microsoft.com/office/drawing/2014/main" id="{5AEBF735-8579-646F-4ABB-0AC9F7C79F05}"/>
                </a:ext>
              </a:extLst>
            </p:cNvPr>
            <p:cNvSpPr/>
            <p:nvPr/>
          </p:nvSpPr>
          <p:spPr>
            <a:xfrm>
              <a:off x="7536404" y="2243598"/>
              <a:ext cx="68067" cy="68051"/>
            </a:xfrm>
            <a:custGeom>
              <a:avLst/>
              <a:gdLst/>
              <a:ahLst/>
              <a:cxnLst/>
              <a:rect l="l" t="t" r="r" b="b"/>
              <a:pathLst>
                <a:path w="4332" h="4331" extrusionOk="0">
                  <a:moveTo>
                    <a:pt x="2157" y="0"/>
                  </a:moveTo>
                  <a:cubicBezTo>
                    <a:pt x="977" y="0"/>
                    <a:pt x="0" y="959"/>
                    <a:pt x="0" y="2157"/>
                  </a:cubicBezTo>
                  <a:cubicBezTo>
                    <a:pt x="0" y="3355"/>
                    <a:pt x="977" y="4330"/>
                    <a:pt x="2157" y="4330"/>
                  </a:cubicBezTo>
                  <a:cubicBezTo>
                    <a:pt x="3355" y="4330"/>
                    <a:pt x="4331" y="3355"/>
                    <a:pt x="4331" y="2157"/>
                  </a:cubicBezTo>
                  <a:cubicBezTo>
                    <a:pt x="4331" y="959"/>
                    <a:pt x="3355" y="0"/>
                    <a:pt x="2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560;p22">
              <a:extLst>
                <a:ext uri="{FF2B5EF4-FFF2-40B4-BE49-F238E27FC236}">
                  <a16:creationId xmlns:a16="http://schemas.microsoft.com/office/drawing/2014/main" id="{14D1A638-B69F-E232-BDBA-7A0738E08C8E}"/>
                </a:ext>
              </a:extLst>
            </p:cNvPr>
            <p:cNvSpPr/>
            <p:nvPr/>
          </p:nvSpPr>
          <p:spPr>
            <a:xfrm>
              <a:off x="7632582" y="1931612"/>
              <a:ext cx="18399" cy="23537"/>
            </a:xfrm>
            <a:custGeom>
              <a:avLst/>
              <a:gdLst/>
              <a:ahLst/>
              <a:cxnLst/>
              <a:rect l="l" t="t" r="r" b="b"/>
              <a:pathLst>
                <a:path w="1171" h="1498" extrusionOk="0">
                  <a:moveTo>
                    <a:pt x="347" y="0"/>
                  </a:moveTo>
                  <a:cubicBezTo>
                    <a:pt x="169" y="0"/>
                    <a:pt x="0" y="204"/>
                    <a:pt x="59" y="394"/>
                  </a:cubicBezTo>
                  <a:cubicBezTo>
                    <a:pt x="144" y="600"/>
                    <a:pt x="299" y="771"/>
                    <a:pt x="470" y="908"/>
                  </a:cubicBezTo>
                  <a:cubicBezTo>
                    <a:pt x="641" y="1079"/>
                    <a:pt x="726" y="1268"/>
                    <a:pt x="881" y="1456"/>
                  </a:cubicBezTo>
                  <a:cubicBezTo>
                    <a:pt x="910" y="1485"/>
                    <a:pt x="944" y="1498"/>
                    <a:pt x="978" y="1498"/>
                  </a:cubicBezTo>
                  <a:cubicBezTo>
                    <a:pt x="1060" y="1498"/>
                    <a:pt x="1142" y="1421"/>
                    <a:pt x="1155" y="1337"/>
                  </a:cubicBezTo>
                  <a:cubicBezTo>
                    <a:pt x="1171" y="1113"/>
                    <a:pt x="1052" y="823"/>
                    <a:pt x="983" y="618"/>
                  </a:cubicBezTo>
                  <a:cubicBezTo>
                    <a:pt x="881" y="344"/>
                    <a:pt x="709" y="121"/>
                    <a:pt x="436" y="18"/>
                  </a:cubicBezTo>
                  <a:cubicBezTo>
                    <a:pt x="407" y="6"/>
                    <a:pt x="377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561;p22">
              <a:extLst>
                <a:ext uri="{FF2B5EF4-FFF2-40B4-BE49-F238E27FC236}">
                  <a16:creationId xmlns:a16="http://schemas.microsoft.com/office/drawing/2014/main" id="{72BD2D5A-CB3A-2969-3BA9-F57A500414F8}"/>
                </a:ext>
              </a:extLst>
            </p:cNvPr>
            <p:cNvSpPr/>
            <p:nvPr/>
          </p:nvSpPr>
          <p:spPr>
            <a:xfrm>
              <a:off x="7623814" y="1943710"/>
              <a:ext cx="17488" cy="13748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549" y="1"/>
                  </a:moveTo>
                  <a:cubicBezTo>
                    <a:pt x="1" y="1"/>
                    <a:pt x="1" y="875"/>
                    <a:pt x="549" y="875"/>
                  </a:cubicBezTo>
                  <a:cubicBezTo>
                    <a:pt x="1113" y="875"/>
                    <a:pt x="1113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562;p22">
              <a:extLst>
                <a:ext uri="{FF2B5EF4-FFF2-40B4-BE49-F238E27FC236}">
                  <a16:creationId xmlns:a16="http://schemas.microsoft.com/office/drawing/2014/main" id="{E207BDD4-317F-9EAE-7187-7B6226A17203}"/>
                </a:ext>
              </a:extLst>
            </p:cNvPr>
            <p:cNvSpPr/>
            <p:nvPr/>
          </p:nvSpPr>
          <p:spPr>
            <a:xfrm>
              <a:off x="7597888" y="1891105"/>
              <a:ext cx="18415" cy="23616"/>
            </a:xfrm>
            <a:custGeom>
              <a:avLst/>
              <a:gdLst/>
              <a:ahLst/>
              <a:cxnLst/>
              <a:rect l="l" t="t" r="r" b="b"/>
              <a:pathLst>
                <a:path w="1172" h="1503" extrusionOk="0">
                  <a:moveTo>
                    <a:pt x="378" y="0"/>
                  </a:moveTo>
                  <a:cubicBezTo>
                    <a:pt x="191" y="0"/>
                    <a:pt x="0" y="208"/>
                    <a:pt x="76" y="389"/>
                  </a:cubicBezTo>
                  <a:cubicBezTo>
                    <a:pt x="145" y="610"/>
                    <a:pt x="316" y="765"/>
                    <a:pt x="469" y="918"/>
                  </a:cubicBezTo>
                  <a:cubicBezTo>
                    <a:pt x="658" y="1073"/>
                    <a:pt x="743" y="1279"/>
                    <a:pt x="880" y="1450"/>
                  </a:cubicBezTo>
                  <a:cubicBezTo>
                    <a:pt x="912" y="1487"/>
                    <a:pt x="951" y="1503"/>
                    <a:pt x="990" y="1503"/>
                  </a:cubicBezTo>
                  <a:cubicBezTo>
                    <a:pt x="1073" y="1503"/>
                    <a:pt x="1154" y="1429"/>
                    <a:pt x="1154" y="1347"/>
                  </a:cubicBezTo>
                  <a:cubicBezTo>
                    <a:pt x="1172" y="1124"/>
                    <a:pt x="1069" y="816"/>
                    <a:pt x="983" y="610"/>
                  </a:cubicBezTo>
                  <a:cubicBezTo>
                    <a:pt x="880" y="354"/>
                    <a:pt x="727" y="115"/>
                    <a:pt x="453" y="12"/>
                  </a:cubicBezTo>
                  <a:cubicBezTo>
                    <a:pt x="428" y="4"/>
                    <a:pt x="403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563;p22">
              <a:extLst>
                <a:ext uri="{FF2B5EF4-FFF2-40B4-BE49-F238E27FC236}">
                  <a16:creationId xmlns:a16="http://schemas.microsoft.com/office/drawing/2014/main" id="{F3E46A9A-B161-F952-9A12-D477EA36DD4D}"/>
                </a:ext>
              </a:extLst>
            </p:cNvPr>
            <p:cNvSpPr/>
            <p:nvPr/>
          </p:nvSpPr>
          <p:spPr>
            <a:xfrm>
              <a:off x="7589120" y="1903377"/>
              <a:ext cx="17504" cy="13466"/>
            </a:xfrm>
            <a:custGeom>
              <a:avLst/>
              <a:gdLst/>
              <a:ahLst/>
              <a:cxnLst/>
              <a:rect l="l" t="t" r="r" b="b"/>
              <a:pathLst>
                <a:path w="1114" h="857" extrusionOk="0">
                  <a:moveTo>
                    <a:pt x="566" y="1"/>
                  </a:moveTo>
                  <a:cubicBezTo>
                    <a:pt x="0" y="1"/>
                    <a:pt x="0" y="856"/>
                    <a:pt x="566" y="856"/>
                  </a:cubicBezTo>
                  <a:cubicBezTo>
                    <a:pt x="1113" y="856"/>
                    <a:pt x="11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564;p22">
              <a:extLst>
                <a:ext uri="{FF2B5EF4-FFF2-40B4-BE49-F238E27FC236}">
                  <a16:creationId xmlns:a16="http://schemas.microsoft.com/office/drawing/2014/main" id="{347AFD7B-3053-D156-2CC6-F6D30B815BD5}"/>
                </a:ext>
              </a:extLst>
            </p:cNvPr>
            <p:cNvSpPr/>
            <p:nvPr/>
          </p:nvSpPr>
          <p:spPr>
            <a:xfrm>
              <a:off x="7574335" y="1933497"/>
              <a:ext cx="34976" cy="21526"/>
            </a:xfrm>
            <a:custGeom>
              <a:avLst/>
              <a:gdLst/>
              <a:ahLst/>
              <a:cxnLst/>
              <a:rect l="l" t="t" r="r" b="b"/>
              <a:pathLst>
                <a:path w="2226" h="1370" extrusionOk="0">
                  <a:moveTo>
                    <a:pt x="2226" y="1"/>
                  </a:moveTo>
                  <a:cubicBezTo>
                    <a:pt x="2225" y="1"/>
                    <a:pt x="0" y="343"/>
                    <a:pt x="154" y="635"/>
                  </a:cubicBezTo>
                  <a:cubicBezTo>
                    <a:pt x="291" y="925"/>
                    <a:pt x="770" y="1370"/>
                    <a:pt x="770" y="1370"/>
                  </a:cubicBezTo>
                  <a:lnTo>
                    <a:pt x="2226" y="1"/>
                  </a:ln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565;p22">
              <a:extLst>
                <a:ext uri="{FF2B5EF4-FFF2-40B4-BE49-F238E27FC236}">
                  <a16:creationId xmlns:a16="http://schemas.microsoft.com/office/drawing/2014/main" id="{9BAFC14A-DC5F-FAA6-0396-F1044C61997E}"/>
                </a:ext>
              </a:extLst>
            </p:cNvPr>
            <p:cNvSpPr/>
            <p:nvPr/>
          </p:nvSpPr>
          <p:spPr>
            <a:xfrm>
              <a:off x="7569747" y="1966792"/>
              <a:ext cx="22359" cy="29979"/>
            </a:xfrm>
            <a:custGeom>
              <a:avLst/>
              <a:gdLst/>
              <a:ahLst/>
              <a:cxnLst/>
              <a:rect l="l" t="t" r="r" b="b"/>
              <a:pathLst>
                <a:path w="1423" h="1908" extrusionOk="0">
                  <a:moveTo>
                    <a:pt x="686" y="1"/>
                  </a:moveTo>
                  <a:cubicBezTo>
                    <a:pt x="663" y="1"/>
                    <a:pt x="640" y="2"/>
                    <a:pt x="617" y="4"/>
                  </a:cubicBezTo>
                  <a:cubicBezTo>
                    <a:pt x="429" y="4"/>
                    <a:pt x="240" y="72"/>
                    <a:pt x="69" y="125"/>
                  </a:cubicBezTo>
                  <a:cubicBezTo>
                    <a:pt x="1" y="586"/>
                    <a:pt x="87" y="1083"/>
                    <a:pt x="327" y="1510"/>
                  </a:cubicBezTo>
                  <a:cubicBezTo>
                    <a:pt x="395" y="1613"/>
                    <a:pt x="464" y="1733"/>
                    <a:pt x="583" y="1818"/>
                  </a:cubicBezTo>
                  <a:cubicBezTo>
                    <a:pt x="656" y="1867"/>
                    <a:pt x="757" y="1908"/>
                    <a:pt x="851" y="1908"/>
                  </a:cubicBezTo>
                  <a:cubicBezTo>
                    <a:pt x="889" y="1908"/>
                    <a:pt x="925" y="1902"/>
                    <a:pt x="959" y="1887"/>
                  </a:cubicBezTo>
                  <a:cubicBezTo>
                    <a:pt x="1183" y="1818"/>
                    <a:pt x="1267" y="1562"/>
                    <a:pt x="1319" y="1339"/>
                  </a:cubicBezTo>
                  <a:cubicBezTo>
                    <a:pt x="1370" y="1134"/>
                    <a:pt x="1422" y="928"/>
                    <a:pt x="1404" y="706"/>
                  </a:cubicBezTo>
                  <a:cubicBezTo>
                    <a:pt x="1388" y="501"/>
                    <a:pt x="1302" y="278"/>
                    <a:pt x="1148" y="159"/>
                  </a:cubicBezTo>
                  <a:cubicBezTo>
                    <a:pt x="1012" y="53"/>
                    <a:pt x="851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720;p24">
            <a:extLst>
              <a:ext uri="{FF2B5EF4-FFF2-40B4-BE49-F238E27FC236}">
                <a16:creationId xmlns:a16="http://schemas.microsoft.com/office/drawing/2014/main" id="{DD4BBDF1-8DEC-A953-1B80-3F3B705EB8D1}"/>
              </a:ext>
            </a:extLst>
          </p:cNvPr>
          <p:cNvCxnSpPr/>
          <p:nvPr/>
        </p:nvCxnSpPr>
        <p:spPr>
          <a:xfrm rot="5400000" flipH="1">
            <a:off x="2294162" y="2336316"/>
            <a:ext cx="764700" cy="56700"/>
          </a:xfrm>
          <a:prstGeom prst="bentConnector2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2" dur="2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4" dur="2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6" dur="2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  <p:bldP spid="696" grpId="0" animBg="1"/>
      <p:bldP spid="705" grpId="0" animBg="1"/>
      <p:bldP spid="714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1FB11769-927F-D024-D328-326C5744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83126F7B-1114-7CF5-D730-2DC6F054CE5D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B6F15215-CA0D-6F66-4959-21AC2CCACFB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A1917378-2097-0487-A779-A2FC628CFB49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92582FCD-B83A-A1CD-6046-E0202EBC1EF4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6A636B7A-4F98-885D-3D0A-C6D67F0D192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88C37D19-E19F-9274-7188-50F5EF8617F0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A683C-7977-5036-51C2-71E88EF62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26359" y="1004262"/>
            <a:ext cx="7773485" cy="2467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FF38A-A02F-F438-7329-53EF2B558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9555"/>
            <a:ext cx="4067743" cy="924054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A8EFCC0E-C0EC-CF5C-6A08-028332BF9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03609"/>
            <a:ext cx="1326953" cy="1048201"/>
          </a:xfrm>
          <a:prstGeom prst="rect">
            <a:avLst/>
          </a:prstGeom>
        </p:spPr>
      </p:pic>
      <p:pic>
        <p:nvPicPr>
          <p:cNvPr id="13" name="Picture 12" descr="A graph with blue lines&#10;&#10;Description automatically generated">
            <a:extLst>
              <a:ext uri="{FF2B5EF4-FFF2-40B4-BE49-F238E27FC236}">
                <a16:creationId xmlns:a16="http://schemas.microsoft.com/office/drawing/2014/main" id="{E4301C72-2B46-E3DC-6F6A-F1CC6A015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246" y="2004210"/>
            <a:ext cx="1275539" cy="1047600"/>
          </a:xfrm>
          <a:prstGeom prst="rect">
            <a:avLst/>
          </a:prstGeom>
        </p:spPr>
      </p:pic>
      <p:pic>
        <p:nvPicPr>
          <p:cNvPr id="848" name="Picture 847" descr="A graph with blue lines&#10;&#10;Description automatically generated">
            <a:extLst>
              <a:ext uri="{FF2B5EF4-FFF2-40B4-BE49-F238E27FC236}">
                <a16:creationId xmlns:a16="http://schemas.microsoft.com/office/drawing/2014/main" id="{21B4DEEA-19DA-873D-0B8D-84823032A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77" y="4095900"/>
            <a:ext cx="1293959" cy="1047600"/>
          </a:xfrm>
          <a:prstGeom prst="rect">
            <a:avLst/>
          </a:prstGeom>
        </p:spPr>
      </p:pic>
      <p:pic>
        <p:nvPicPr>
          <p:cNvPr id="850" name="Picture 849" descr="A graph with blue lines&#10;&#10;Description automatically generated">
            <a:extLst>
              <a:ext uri="{FF2B5EF4-FFF2-40B4-BE49-F238E27FC236}">
                <a16:creationId xmlns:a16="http://schemas.microsoft.com/office/drawing/2014/main" id="{7C982218-AEE6-08BE-545D-5DB21522C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0041" y="4095900"/>
            <a:ext cx="1293959" cy="1047600"/>
          </a:xfrm>
          <a:prstGeom prst="rect">
            <a:avLst/>
          </a:prstGeom>
        </p:spPr>
      </p:pic>
      <p:pic>
        <p:nvPicPr>
          <p:cNvPr id="852" name="Picture 851" descr="A graph with blue lines&#10;&#10;Description automatically generated">
            <a:extLst>
              <a:ext uri="{FF2B5EF4-FFF2-40B4-BE49-F238E27FC236}">
                <a16:creationId xmlns:a16="http://schemas.microsoft.com/office/drawing/2014/main" id="{F861EB00-6695-25DE-219D-3429A393D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161" y="4095900"/>
            <a:ext cx="1293959" cy="1047600"/>
          </a:xfrm>
          <a:prstGeom prst="rect">
            <a:avLst/>
          </a:prstGeom>
        </p:spPr>
      </p:pic>
      <p:pic>
        <p:nvPicPr>
          <p:cNvPr id="854" name="Picture 853" descr="A graph with a line&#10;&#10;Description automatically generated">
            <a:extLst>
              <a:ext uri="{FF2B5EF4-FFF2-40B4-BE49-F238E27FC236}">
                <a16:creationId xmlns:a16="http://schemas.microsoft.com/office/drawing/2014/main" id="{D42E27B0-558D-F5AF-80A6-59EAB3F3C9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9799" y="4099614"/>
            <a:ext cx="1293959" cy="1043885"/>
          </a:xfrm>
          <a:custGeom>
            <a:avLst/>
            <a:gdLst>
              <a:gd name="connsiteX0" fmla="*/ 0 w 1293959"/>
              <a:gd name="connsiteY0" fmla="*/ 0 h 1043885"/>
              <a:gd name="connsiteX1" fmla="*/ 659919 w 1293959"/>
              <a:gd name="connsiteY1" fmla="*/ 0 h 1043885"/>
              <a:gd name="connsiteX2" fmla="*/ 1293959 w 1293959"/>
              <a:gd name="connsiteY2" fmla="*/ 0 h 1043885"/>
              <a:gd name="connsiteX3" fmla="*/ 1293959 w 1293959"/>
              <a:gd name="connsiteY3" fmla="*/ 501065 h 1043885"/>
              <a:gd name="connsiteX4" fmla="*/ 1293959 w 1293959"/>
              <a:gd name="connsiteY4" fmla="*/ 1043885 h 1043885"/>
              <a:gd name="connsiteX5" fmla="*/ 621100 w 1293959"/>
              <a:gd name="connsiteY5" fmla="*/ 1043885 h 1043885"/>
              <a:gd name="connsiteX6" fmla="*/ 0 w 1293959"/>
              <a:gd name="connsiteY6" fmla="*/ 1043885 h 1043885"/>
              <a:gd name="connsiteX7" fmla="*/ 0 w 1293959"/>
              <a:gd name="connsiteY7" fmla="*/ 553259 h 1043885"/>
              <a:gd name="connsiteX8" fmla="*/ 0 w 1293959"/>
              <a:gd name="connsiteY8" fmla="*/ 0 h 104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3959" h="1043885" fill="none" extrusionOk="0">
                <a:moveTo>
                  <a:pt x="0" y="0"/>
                </a:moveTo>
                <a:cubicBezTo>
                  <a:pt x="164195" y="25167"/>
                  <a:pt x="455466" y="-20989"/>
                  <a:pt x="659919" y="0"/>
                </a:cubicBezTo>
                <a:cubicBezTo>
                  <a:pt x="864372" y="20989"/>
                  <a:pt x="1034331" y="-61"/>
                  <a:pt x="1293959" y="0"/>
                </a:cubicBezTo>
                <a:cubicBezTo>
                  <a:pt x="1271241" y="166181"/>
                  <a:pt x="1276181" y="322327"/>
                  <a:pt x="1293959" y="501065"/>
                </a:cubicBezTo>
                <a:cubicBezTo>
                  <a:pt x="1311737" y="679804"/>
                  <a:pt x="1305611" y="818154"/>
                  <a:pt x="1293959" y="1043885"/>
                </a:cubicBezTo>
                <a:cubicBezTo>
                  <a:pt x="1073211" y="1046265"/>
                  <a:pt x="861657" y="1062401"/>
                  <a:pt x="621100" y="1043885"/>
                </a:cubicBezTo>
                <a:cubicBezTo>
                  <a:pt x="380543" y="1025369"/>
                  <a:pt x="230754" y="1052491"/>
                  <a:pt x="0" y="1043885"/>
                </a:cubicBezTo>
                <a:cubicBezTo>
                  <a:pt x="-161" y="815181"/>
                  <a:pt x="1107" y="777186"/>
                  <a:pt x="0" y="553259"/>
                </a:cubicBezTo>
                <a:cubicBezTo>
                  <a:pt x="-1107" y="329332"/>
                  <a:pt x="-15736" y="154933"/>
                  <a:pt x="0" y="0"/>
                </a:cubicBezTo>
                <a:close/>
              </a:path>
              <a:path w="1293959" h="1043885" stroke="0" extrusionOk="0">
                <a:moveTo>
                  <a:pt x="0" y="0"/>
                </a:moveTo>
                <a:cubicBezTo>
                  <a:pt x="275122" y="3259"/>
                  <a:pt x="480192" y="-2439"/>
                  <a:pt x="608161" y="0"/>
                </a:cubicBezTo>
                <a:cubicBezTo>
                  <a:pt x="736130" y="2439"/>
                  <a:pt x="1111408" y="13574"/>
                  <a:pt x="1293959" y="0"/>
                </a:cubicBezTo>
                <a:cubicBezTo>
                  <a:pt x="1300996" y="203736"/>
                  <a:pt x="1298836" y="375873"/>
                  <a:pt x="1293959" y="521943"/>
                </a:cubicBezTo>
                <a:cubicBezTo>
                  <a:pt x="1289082" y="668013"/>
                  <a:pt x="1318836" y="845058"/>
                  <a:pt x="1293959" y="1043885"/>
                </a:cubicBezTo>
                <a:cubicBezTo>
                  <a:pt x="1054630" y="1018634"/>
                  <a:pt x="873519" y="1065881"/>
                  <a:pt x="685798" y="1043885"/>
                </a:cubicBezTo>
                <a:cubicBezTo>
                  <a:pt x="498077" y="1021889"/>
                  <a:pt x="144077" y="1073345"/>
                  <a:pt x="0" y="1043885"/>
                </a:cubicBezTo>
                <a:cubicBezTo>
                  <a:pt x="-7823" y="868460"/>
                  <a:pt x="-19582" y="774610"/>
                  <a:pt x="0" y="542820"/>
                </a:cubicBezTo>
                <a:cubicBezTo>
                  <a:pt x="19582" y="311031"/>
                  <a:pt x="-25795" y="114001"/>
                  <a:pt x="0" y="0"/>
                </a:cubicBezTo>
                <a:close/>
              </a:path>
            </a:pathLst>
          </a:custGeom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35076935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56" name="Picture 855" descr="A graph with blue lines&#10;&#10;Description automatically generated">
            <a:extLst>
              <a:ext uri="{FF2B5EF4-FFF2-40B4-BE49-F238E27FC236}">
                <a16:creationId xmlns:a16="http://schemas.microsoft.com/office/drawing/2014/main" id="{B122BB52-0D95-05CE-3E2B-EDFFD3B8CD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9548" y="3076201"/>
            <a:ext cx="1296261" cy="1047600"/>
          </a:xfrm>
          <a:prstGeom prst="rect">
            <a:avLst/>
          </a:prstGeom>
        </p:spPr>
      </p:pic>
      <p:pic>
        <p:nvPicPr>
          <p:cNvPr id="858" name="Picture 857" descr="A graph with blue lines&#10;&#10;Description automatically generated">
            <a:extLst>
              <a:ext uri="{FF2B5EF4-FFF2-40B4-BE49-F238E27FC236}">
                <a16:creationId xmlns:a16="http://schemas.microsoft.com/office/drawing/2014/main" id="{9A6EFA2D-7CCE-873D-F44C-13A7F87B03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8946" y="3048300"/>
            <a:ext cx="1293959" cy="1047600"/>
          </a:xfrm>
          <a:prstGeom prst="rect">
            <a:avLst/>
          </a:prstGeom>
        </p:spPr>
      </p:pic>
      <p:pic>
        <p:nvPicPr>
          <p:cNvPr id="860" name="Picture 859" descr="A graph with blue line&#10;&#10;Description automatically generated">
            <a:extLst>
              <a:ext uri="{FF2B5EF4-FFF2-40B4-BE49-F238E27FC236}">
                <a16:creationId xmlns:a16="http://schemas.microsoft.com/office/drawing/2014/main" id="{004A6154-260A-2FC0-79D4-65E8990467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5550" y="3048300"/>
            <a:ext cx="1296261" cy="1047600"/>
          </a:xfrm>
          <a:prstGeom prst="rect">
            <a:avLst/>
          </a:prstGeom>
        </p:spPr>
      </p:pic>
      <p:pic>
        <p:nvPicPr>
          <p:cNvPr id="862" name="Picture 861" descr="A graph with a line&#10;&#10;Description automatically generated">
            <a:extLst>
              <a:ext uri="{FF2B5EF4-FFF2-40B4-BE49-F238E27FC236}">
                <a16:creationId xmlns:a16="http://schemas.microsoft.com/office/drawing/2014/main" id="{AA0EF326-2D3B-E0A0-02BE-0AC9405E2C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2944" y="3054111"/>
            <a:ext cx="1305471" cy="1047600"/>
          </a:xfrm>
          <a:custGeom>
            <a:avLst/>
            <a:gdLst>
              <a:gd name="connsiteX0" fmla="*/ 0 w 1305471"/>
              <a:gd name="connsiteY0" fmla="*/ 0 h 1047600"/>
              <a:gd name="connsiteX1" fmla="*/ 626626 w 1305471"/>
              <a:gd name="connsiteY1" fmla="*/ 0 h 1047600"/>
              <a:gd name="connsiteX2" fmla="*/ 1305471 w 1305471"/>
              <a:gd name="connsiteY2" fmla="*/ 0 h 1047600"/>
              <a:gd name="connsiteX3" fmla="*/ 1305471 w 1305471"/>
              <a:gd name="connsiteY3" fmla="*/ 513324 h 1047600"/>
              <a:gd name="connsiteX4" fmla="*/ 1305471 w 1305471"/>
              <a:gd name="connsiteY4" fmla="*/ 1047600 h 1047600"/>
              <a:gd name="connsiteX5" fmla="*/ 691900 w 1305471"/>
              <a:gd name="connsiteY5" fmla="*/ 1047600 h 1047600"/>
              <a:gd name="connsiteX6" fmla="*/ 0 w 1305471"/>
              <a:gd name="connsiteY6" fmla="*/ 1047600 h 1047600"/>
              <a:gd name="connsiteX7" fmla="*/ 0 w 1305471"/>
              <a:gd name="connsiteY7" fmla="*/ 502848 h 1047600"/>
              <a:gd name="connsiteX8" fmla="*/ 0 w 1305471"/>
              <a:gd name="connsiteY8" fmla="*/ 0 h 10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471" h="1047600" fill="none" extrusionOk="0">
                <a:moveTo>
                  <a:pt x="0" y="0"/>
                </a:moveTo>
                <a:cubicBezTo>
                  <a:pt x="206992" y="-19570"/>
                  <a:pt x="495443" y="-23139"/>
                  <a:pt x="626626" y="0"/>
                </a:cubicBezTo>
                <a:cubicBezTo>
                  <a:pt x="757809" y="23139"/>
                  <a:pt x="1147323" y="-3653"/>
                  <a:pt x="1305471" y="0"/>
                </a:cubicBezTo>
                <a:cubicBezTo>
                  <a:pt x="1313453" y="105833"/>
                  <a:pt x="1321875" y="335679"/>
                  <a:pt x="1305471" y="513324"/>
                </a:cubicBezTo>
                <a:cubicBezTo>
                  <a:pt x="1289067" y="690969"/>
                  <a:pt x="1318317" y="807255"/>
                  <a:pt x="1305471" y="1047600"/>
                </a:cubicBezTo>
                <a:cubicBezTo>
                  <a:pt x="1060513" y="1042683"/>
                  <a:pt x="877321" y="1058099"/>
                  <a:pt x="691900" y="1047600"/>
                </a:cubicBezTo>
                <a:cubicBezTo>
                  <a:pt x="506479" y="1037101"/>
                  <a:pt x="334441" y="1070094"/>
                  <a:pt x="0" y="1047600"/>
                </a:cubicBezTo>
                <a:cubicBezTo>
                  <a:pt x="7587" y="864221"/>
                  <a:pt x="16100" y="613032"/>
                  <a:pt x="0" y="502848"/>
                </a:cubicBezTo>
                <a:cubicBezTo>
                  <a:pt x="-16100" y="392664"/>
                  <a:pt x="21290" y="209085"/>
                  <a:pt x="0" y="0"/>
                </a:cubicBezTo>
                <a:close/>
              </a:path>
              <a:path w="1305471" h="1047600" stroke="0" extrusionOk="0">
                <a:moveTo>
                  <a:pt x="0" y="0"/>
                </a:moveTo>
                <a:cubicBezTo>
                  <a:pt x="159047" y="20810"/>
                  <a:pt x="371793" y="-28726"/>
                  <a:pt x="665790" y="0"/>
                </a:cubicBezTo>
                <a:cubicBezTo>
                  <a:pt x="959787" y="28726"/>
                  <a:pt x="1091406" y="22923"/>
                  <a:pt x="1305471" y="0"/>
                </a:cubicBezTo>
                <a:cubicBezTo>
                  <a:pt x="1294902" y="115802"/>
                  <a:pt x="1322388" y="378874"/>
                  <a:pt x="1305471" y="523800"/>
                </a:cubicBezTo>
                <a:cubicBezTo>
                  <a:pt x="1288554" y="668726"/>
                  <a:pt x="1321374" y="920610"/>
                  <a:pt x="1305471" y="1047600"/>
                </a:cubicBezTo>
                <a:cubicBezTo>
                  <a:pt x="991291" y="1038106"/>
                  <a:pt x="800438" y="1033091"/>
                  <a:pt x="652736" y="1047600"/>
                </a:cubicBezTo>
                <a:cubicBezTo>
                  <a:pt x="505034" y="1062109"/>
                  <a:pt x="297783" y="1027208"/>
                  <a:pt x="0" y="1047600"/>
                </a:cubicBezTo>
                <a:cubicBezTo>
                  <a:pt x="-9166" y="873688"/>
                  <a:pt x="-910" y="718918"/>
                  <a:pt x="0" y="555228"/>
                </a:cubicBezTo>
                <a:cubicBezTo>
                  <a:pt x="910" y="391538"/>
                  <a:pt x="-10328" y="171621"/>
                  <a:pt x="0" y="0"/>
                </a:cubicBezTo>
                <a:close/>
              </a:path>
            </a:pathLst>
          </a:custGeom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29381756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64" name="Picture 86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1E0483C8-FA91-C2EF-E064-E31D58B185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477" y="3076201"/>
            <a:ext cx="1323890" cy="1047600"/>
          </a:xfrm>
          <a:prstGeom prst="rect">
            <a:avLst/>
          </a:prstGeom>
        </p:spPr>
      </p:pic>
      <p:pic>
        <p:nvPicPr>
          <p:cNvPr id="866" name="Picture 865" descr="A graph with blue lines&#10;&#10;Description automatically generated">
            <a:extLst>
              <a:ext uri="{FF2B5EF4-FFF2-40B4-BE49-F238E27FC236}">
                <a16:creationId xmlns:a16="http://schemas.microsoft.com/office/drawing/2014/main" id="{96EBEBB9-2359-482C-D1FC-A1AD9C1782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50041" y="3076201"/>
            <a:ext cx="1293959" cy="1047600"/>
          </a:xfrm>
          <a:prstGeom prst="rect">
            <a:avLst/>
          </a:prstGeom>
        </p:spPr>
      </p:pic>
      <p:pic>
        <p:nvPicPr>
          <p:cNvPr id="868" name="Picture 867" descr="A graph with a line&#10;&#10;Description automatically generated">
            <a:extLst>
              <a:ext uri="{FF2B5EF4-FFF2-40B4-BE49-F238E27FC236}">
                <a16:creationId xmlns:a16="http://schemas.microsoft.com/office/drawing/2014/main" id="{C5E82E00-FEC0-AC75-A613-1BF69326CA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5436" y="2006511"/>
            <a:ext cx="1298564" cy="1047600"/>
          </a:xfrm>
          <a:custGeom>
            <a:avLst/>
            <a:gdLst>
              <a:gd name="connsiteX0" fmla="*/ 0 w 1298564"/>
              <a:gd name="connsiteY0" fmla="*/ 0 h 1047600"/>
              <a:gd name="connsiteX1" fmla="*/ 649282 w 1298564"/>
              <a:gd name="connsiteY1" fmla="*/ 0 h 1047600"/>
              <a:gd name="connsiteX2" fmla="*/ 1298564 w 1298564"/>
              <a:gd name="connsiteY2" fmla="*/ 0 h 1047600"/>
              <a:gd name="connsiteX3" fmla="*/ 1298564 w 1298564"/>
              <a:gd name="connsiteY3" fmla="*/ 502848 h 1047600"/>
              <a:gd name="connsiteX4" fmla="*/ 1298564 w 1298564"/>
              <a:gd name="connsiteY4" fmla="*/ 1047600 h 1047600"/>
              <a:gd name="connsiteX5" fmla="*/ 662268 w 1298564"/>
              <a:gd name="connsiteY5" fmla="*/ 1047600 h 1047600"/>
              <a:gd name="connsiteX6" fmla="*/ 0 w 1298564"/>
              <a:gd name="connsiteY6" fmla="*/ 1047600 h 1047600"/>
              <a:gd name="connsiteX7" fmla="*/ 0 w 1298564"/>
              <a:gd name="connsiteY7" fmla="*/ 513324 h 1047600"/>
              <a:gd name="connsiteX8" fmla="*/ 0 w 1298564"/>
              <a:gd name="connsiteY8" fmla="*/ 0 h 10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8564" h="1047600" fill="none" extrusionOk="0">
                <a:moveTo>
                  <a:pt x="0" y="0"/>
                </a:moveTo>
                <a:cubicBezTo>
                  <a:pt x="281984" y="19761"/>
                  <a:pt x="379401" y="-6399"/>
                  <a:pt x="649282" y="0"/>
                </a:cubicBezTo>
                <a:cubicBezTo>
                  <a:pt x="919163" y="6399"/>
                  <a:pt x="1098133" y="1666"/>
                  <a:pt x="1298564" y="0"/>
                </a:cubicBezTo>
                <a:cubicBezTo>
                  <a:pt x="1276085" y="160447"/>
                  <a:pt x="1304546" y="365460"/>
                  <a:pt x="1298564" y="502848"/>
                </a:cubicBezTo>
                <a:cubicBezTo>
                  <a:pt x="1292582" y="640236"/>
                  <a:pt x="1273961" y="836581"/>
                  <a:pt x="1298564" y="1047600"/>
                </a:cubicBezTo>
                <a:cubicBezTo>
                  <a:pt x="1033780" y="1024793"/>
                  <a:pt x="957868" y="1031565"/>
                  <a:pt x="662268" y="1047600"/>
                </a:cubicBezTo>
                <a:cubicBezTo>
                  <a:pt x="366668" y="1063635"/>
                  <a:pt x="288157" y="1067234"/>
                  <a:pt x="0" y="1047600"/>
                </a:cubicBezTo>
                <a:cubicBezTo>
                  <a:pt x="-12798" y="847699"/>
                  <a:pt x="18390" y="628645"/>
                  <a:pt x="0" y="513324"/>
                </a:cubicBezTo>
                <a:cubicBezTo>
                  <a:pt x="-18390" y="398003"/>
                  <a:pt x="-964" y="194592"/>
                  <a:pt x="0" y="0"/>
                </a:cubicBezTo>
                <a:close/>
              </a:path>
              <a:path w="1298564" h="1047600" stroke="0" extrusionOk="0">
                <a:moveTo>
                  <a:pt x="0" y="0"/>
                </a:moveTo>
                <a:cubicBezTo>
                  <a:pt x="276402" y="-15487"/>
                  <a:pt x="414529" y="28276"/>
                  <a:pt x="649282" y="0"/>
                </a:cubicBezTo>
                <a:cubicBezTo>
                  <a:pt x="884035" y="-28276"/>
                  <a:pt x="1089496" y="-26458"/>
                  <a:pt x="1298564" y="0"/>
                </a:cubicBezTo>
                <a:cubicBezTo>
                  <a:pt x="1276263" y="191812"/>
                  <a:pt x="1309521" y="324451"/>
                  <a:pt x="1298564" y="502848"/>
                </a:cubicBezTo>
                <a:cubicBezTo>
                  <a:pt x="1287607" y="681245"/>
                  <a:pt x="1288258" y="836095"/>
                  <a:pt x="1298564" y="1047600"/>
                </a:cubicBezTo>
                <a:cubicBezTo>
                  <a:pt x="1158403" y="1047343"/>
                  <a:pt x="926357" y="1056486"/>
                  <a:pt x="688239" y="1047600"/>
                </a:cubicBezTo>
                <a:cubicBezTo>
                  <a:pt x="450121" y="1038714"/>
                  <a:pt x="184356" y="1070121"/>
                  <a:pt x="0" y="1047600"/>
                </a:cubicBezTo>
                <a:cubicBezTo>
                  <a:pt x="16277" y="827451"/>
                  <a:pt x="11277" y="729910"/>
                  <a:pt x="0" y="544752"/>
                </a:cubicBezTo>
                <a:cubicBezTo>
                  <a:pt x="-11277" y="359594"/>
                  <a:pt x="-20897" y="240369"/>
                  <a:pt x="0" y="0"/>
                </a:cubicBezTo>
                <a:close/>
              </a:path>
            </a:pathLst>
          </a:custGeom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63580452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70" name="Picture 869" descr="A graph with blue lines&#10;&#10;Description automatically generated">
            <a:extLst>
              <a:ext uri="{FF2B5EF4-FFF2-40B4-BE49-F238E27FC236}">
                <a16:creationId xmlns:a16="http://schemas.microsoft.com/office/drawing/2014/main" id="{43F048B1-B8EC-2F2D-D13A-0FD66F6788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80186" y="2003609"/>
            <a:ext cx="1293959" cy="1047600"/>
          </a:xfrm>
          <a:prstGeom prst="rect">
            <a:avLst/>
          </a:prstGeom>
        </p:spPr>
      </p:pic>
      <p:pic>
        <p:nvPicPr>
          <p:cNvPr id="872" name="Picture 871" descr="A graph with a line&#10;&#10;Description automatically generated">
            <a:extLst>
              <a:ext uri="{FF2B5EF4-FFF2-40B4-BE49-F238E27FC236}">
                <a16:creationId xmlns:a16="http://schemas.microsoft.com/office/drawing/2014/main" id="{4D8A5A41-1382-3526-8010-ECF60C39A5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12632" y="2004210"/>
            <a:ext cx="1296261" cy="1047600"/>
          </a:xfrm>
          <a:prstGeom prst="rect">
            <a:avLst/>
          </a:prstGeom>
        </p:spPr>
      </p:pic>
      <p:pic>
        <p:nvPicPr>
          <p:cNvPr id="874" name="Picture 873" descr="A graph with blue lines&#10;&#10;Description automatically generated">
            <a:extLst>
              <a:ext uri="{FF2B5EF4-FFF2-40B4-BE49-F238E27FC236}">
                <a16:creationId xmlns:a16="http://schemas.microsoft.com/office/drawing/2014/main" id="{0C6DA137-936F-5A60-853A-4903B647F4A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45078" y="1975708"/>
            <a:ext cx="1296261" cy="1047600"/>
          </a:xfrm>
          <a:prstGeom prst="rect">
            <a:avLst/>
          </a:prstGeom>
        </p:spPr>
      </p:pic>
      <p:grpSp>
        <p:nvGrpSpPr>
          <p:cNvPr id="875" name="Group 874">
            <a:extLst>
              <a:ext uri="{FF2B5EF4-FFF2-40B4-BE49-F238E27FC236}">
                <a16:creationId xmlns:a16="http://schemas.microsoft.com/office/drawing/2014/main" id="{E7AAD251-82C8-0146-2386-1CB09A16B316}"/>
              </a:ext>
            </a:extLst>
          </p:cNvPr>
          <p:cNvGrpSpPr/>
          <p:nvPr/>
        </p:nvGrpSpPr>
        <p:grpSpPr>
          <a:xfrm>
            <a:off x="9915384" y="3194931"/>
            <a:ext cx="1981200" cy="1683597"/>
            <a:chOff x="7084088" y="3194931"/>
            <a:chExt cx="1981200" cy="1683597"/>
          </a:xfrm>
        </p:grpSpPr>
        <p:sp>
          <p:nvSpPr>
            <p:cNvPr id="876" name="Google Shape;2317;p42">
              <a:extLst>
                <a:ext uri="{FF2B5EF4-FFF2-40B4-BE49-F238E27FC236}">
                  <a16:creationId xmlns:a16="http://schemas.microsoft.com/office/drawing/2014/main" id="{514D6530-71F1-AF75-CF79-4D31648B5BEC}"/>
                </a:ext>
              </a:extLst>
            </p:cNvPr>
            <p:cNvSpPr/>
            <p:nvPr/>
          </p:nvSpPr>
          <p:spPr>
            <a:xfrm>
              <a:off x="7600739" y="3554342"/>
              <a:ext cx="827700" cy="82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58%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7" name="Google Shape;2301;p42">
              <a:extLst>
                <a:ext uri="{FF2B5EF4-FFF2-40B4-BE49-F238E27FC236}">
                  <a16:creationId xmlns:a16="http://schemas.microsoft.com/office/drawing/2014/main" id="{B2F44E68-13FB-F14A-D7B4-53ACE93B471D}"/>
                </a:ext>
              </a:extLst>
            </p:cNvPr>
            <p:cNvSpPr/>
            <p:nvPr/>
          </p:nvSpPr>
          <p:spPr>
            <a:xfrm>
              <a:off x="7463611" y="3194931"/>
              <a:ext cx="1101956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rgbClr val="00B0F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Pyramids</a:t>
              </a:r>
              <a:endParaRPr sz="1800" dirty="0">
                <a:solidFill>
                  <a:srgbClr val="00B0F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878" name="Google Shape;2302;p42">
              <a:extLst>
                <a:ext uri="{FF2B5EF4-FFF2-40B4-BE49-F238E27FC236}">
                  <a16:creationId xmlns:a16="http://schemas.microsoft.com/office/drawing/2014/main" id="{840C3033-F414-8C1D-9F33-5476543CD1D1}"/>
                </a:ext>
              </a:extLst>
            </p:cNvPr>
            <p:cNvCxnSpPr/>
            <p:nvPr/>
          </p:nvCxnSpPr>
          <p:spPr>
            <a:xfrm>
              <a:off x="7084088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rgbClr val="00B0F0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879" name="Google Shape;2303;p42">
              <a:extLst>
                <a:ext uri="{FF2B5EF4-FFF2-40B4-BE49-F238E27FC236}">
                  <a16:creationId xmlns:a16="http://schemas.microsoft.com/office/drawing/2014/main" id="{6FF1DCBB-F605-7EA3-5F67-34FE89042961}"/>
                </a:ext>
              </a:extLst>
            </p:cNvPr>
            <p:cNvGrpSpPr/>
            <p:nvPr/>
          </p:nvGrpSpPr>
          <p:grpSpPr>
            <a:xfrm>
              <a:off x="8053120" y="4553753"/>
              <a:ext cx="324775" cy="324775"/>
              <a:chOff x="6940340" y="3747998"/>
              <a:chExt cx="324775" cy="324775"/>
            </a:xfrm>
          </p:grpSpPr>
          <p:sp>
            <p:nvSpPr>
              <p:cNvPr id="880" name="Google Shape;2304;p42">
                <a:extLst>
                  <a:ext uri="{FF2B5EF4-FFF2-40B4-BE49-F238E27FC236}">
                    <a16:creationId xmlns:a16="http://schemas.microsoft.com/office/drawing/2014/main" id="{CB1AACDD-A86E-1905-28A3-AD5793CCC1B4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2305;p42">
                <a:extLst>
                  <a:ext uri="{FF2B5EF4-FFF2-40B4-BE49-F238E27FC236}">
                    <a16:creationId xmlns:a16="http://schemas.microsoft.com/office/drawing/2014/main" id="{E39A6293-9DA7-40DC-63C6-B8998B9E23A8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306;p42">
                <a:extLst>
                  <a:ext uri="{FF2B5EF4-FFF2-40B4-BE49-F238E27FC236}">
                    <a16:creationId xmlns:a16="http://schemas.microsoft.com/office/drawing/2014/main" id="{9DA5393F-8CB8-AE1D-2372-22A1B0830452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2307;p42">
                <a:extLst>
                  <a:ext uri="{FF2B5EF4-FFF2-40B4-BE49-F238E27FC236}">
                    <a16:creationId xmlns:a16="http://schemas.microsoft.com/office/drawing/2014/main" id="{371EE8D6-9D64-36D1-40E1-DCE7CEC902D9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308;p42">
                <a:extLst>
                  <a:ext uri="{FF2B5EF4-FFF2-40B4-BE49-F238E27FC236}">
                    <a16:creationId xmlns:a16="http://schemas.microsoft.com/office/drawing/2014/main" id="{26B2FAB7-A0EA-3B47-C890-BD37F5FC4DD4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2309;p42">
                <a:extLst>
                  <a:ext uri="{FF2B5EF4-FFF2-40B4-BE49-F238E27FC236}">
                    <a16:creationId xmlns:a16="http://schemas.microsoft.com/office/drawing/2014/main" id="{11AB0321-2555-72B0-5C54-51D35074DC7D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310;p42">
                <a:extLst>
                  <a:ext uri="{FF2B5EF4-FFF2-40B4-BE49-F238E27FC236}">
                    <a16:creationId xmlns:a16="http://schemas.microsoft.com/office/drawing/2014/main" id="{400E2929-2984-8C92-A84A-27156D4A9599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2311;p42">
                <a:extLst>
                  <a:ext uri="{FF2B5EF4-FFF2-40B4-BE49-F238E27FC236}">
                    <a16:creationId xmlns:a16="http://schemas.microsoft.com/office/drawing/2014/main" id="{5BFFC18E-2DFB-7134-B997-6AE44FA02E64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312;p42">
                <a:extLst>
                  <a:ext uri="{FF2B5EF4-FFF2-40B4-BE49-F238E27FC236}">
                    <a16:creationId xmlns:a16="http://schemas.microsoft.com/office/drawing/2014/main" id="{407FBF6F-B029-841F-1DB4-D1169A23F0CD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2313;p42">
                <a:extLst>
                  <a:ext uri="{FF2B5EF4-FFF2-40B4-BE49-F238E27FC236}">
                    <a16:creationId xmlns:a16="http://schemas.microsoft.com/office/drawing/2014/main" id="{5A8F92BB-89F3-2CD2-BDD1-560E5D654291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314;p42">
                <a:extLst>
                  <a:ext uri="{FF2B5EF4-FFF2-40B4-BE49-F238E27FC236}">
                    <a16:creationId xmlns:a16="http://schemas.microsoft.com/office/drawing/2014/main" id="{2AC0CB2C-DE70-CB76-BCF3-8088083C80A0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2315;p42">
                <a:extLst>
                  <a:ext uri="{FF2B5EF4-FFF2-40B4-BE49-F238E27FC236}">
                    <a16:creationId xmlns:a16="http://schemas.microsoft.com/office/drawing/2014/main" id="{845280D7-524A-36B5-F1C7-2B8FA56A8E4C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316;p42">
                <a:extLst>
                  <a:ext uri="{FF2B5EF4-FFF2-40B4-BE49-F238E27FC236}">
                    <a16:creationId xmlns:a16="http://schemas.microsoft.com/office/drawing/2014/main" id="{5FC0F281-B7C6-5D28-4C9B-84F2390C9836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5D9915EA-086A-A84C-E703-AC4E9737FD72}"/>
              </a:ext>
            </a:extLst>
          </p:cNvPr>
          <p:cNvGrpSpPr/>
          <p:nvPr/>
        </p:nvGrpSpPr>
        <p:grpSpPr>
          <a:xfrm>
            <a:off x="9915384" y="1280139"/>
            <a:ext cx="1981200" cy="1683597"/>
            <a:chOff x="7084088" y="1280139"/>
            <a:chExt cx="1981200" cy="1683597"/>
          </a:xfrm>
        </p:grpSpPr>
        <p:sp>
          <p:nvSpPr>
            <p:cNvPr id="894" name="Google Shape;2317;p42">
              <a:extLst>
                <a:ext uri="{FF2B5EF4-FFF2-40B4-BE49-F238E27FC236}">
                  <a16:creationId xmlns:a16="http://schemas.microsoft.com/office/drawing/2014/main" id="{0921215F-E400-8217-5E22-E75B24CEC5AB}"/>
                </a:ext>
              </a:extLst>
            </p:cNvPr>
            <p:cNvSpPr/>
            <p:nvPr/>
          </p:nvSpPr>
          <p:spPr>
            <a:xfrm>
              <a:off x="7600739" y="1639550"/>
              <a:ext cx="827700" cy="828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46%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5" name="Google Shape;2301;p42">
              <a:extLst>
                <a:ext uri="{FF2B5EF4-FFF2-40B4-BE49-F238E27FC236}">
                  <a16:creationId xmlns:a16="http://schemas.microsoft.com/office/drawing/2014/main" id="{C6F7854F-86F7-DC12-9E32-65A3698A3A0A}"/>
                </a:ext>
              </a:extLst>
            </p:cNvPr>
            <p:cNvSpPr/>
            <p:nvPr/>
          </p:nvSpPr>
          <p:spPr>
            <a:xfrm>
              <a:off x="7463611" y="1280139"/>
              <a:ext cx="1101956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accent2">
                      <a:lumMod val="50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Future</a:t>
              </a:r>
              <a:endParaRPr sz="1800" dirty="0">
                <a:solidFill>
                  <a:schemeClr val="accent2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896" name="Google Shape;2302;p42">
              <a:extLst>
                <a:ext uri="{FF2B5EF4-FFF2-40B4-BE49-F238E27FC236}">
                  <a16:creationId xmlns:a16="http://schemas.microsoft.com/office/drawing/2014/main" id="{B8659170-38B4-1394-C1B0-ED55BAFD18B6}"/>
                </a:ext>
              </a:extLst>
            </p:cNvPr>
            <p:cNvCxnSpPr/>
            <p:nvPr/>
          </p:nvCxnSpPr>
          <p:spPr>
            <a:xfrm>
              <a:off x="7084088" y="2801349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897" name="Google Shape;2303;p42">
              <a:extLst>
                <a:ext uri="{FF2B5EF4-FFF2-40B4-BE49-F238E27FC236}">
                  <a16:creationId xmlns:a16="http://schemas.microsoft.com/office/drawing/2014/main" id="{80868E45-A1DF-3FE4-952E-343DBDE1EE57}"/>
                </a:ext>
              </a:extLst>
            </p:cNvPr>
            <p:cNvGrpSpPr/>
            <p:nvPr/>
          </p:nvGrpSpPr>
          <p:grpSpPr>
            <a:xfrm>
              <a:off x="7872648" y="2638961"/>
              <a:ext cx="324775" cy="324775"/>
              <a:chOff x="6940340" y="3747998"/>
              <a:chExt cx="324775" cy="324775"/>
            </a:xfrm>
          </p:grpSpPr>
          <p:sp>
            <p:nvSpPr>
              <p:cNvPr id="898" name="Google Shape;2304;p42">
                <a:extLst>
                  <a:ext uri="{FF2B5EF4-FFF2-40B4-BE49-F238E27FC236}">
                    <a16:creationId xmlns:a16="http://schemas.microsoft.com/office/drawing/2014/main" id="{358A45ED-91F5-953B-857F-8A62D1DA8419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305;p42">
                <a:extLst>
                  <a:ext uri="{FF2B5EF4-FFF2-40B4-BE49-F238E27FC236}">
                    <a16:creationId xmlns:a16="http://schemas.microsoft.com/office/drawing/2014/main" id="{BE691C52-7A42-24B3-3C0E-4089E09FA31B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2306;p42">
                <a:extLst>
                  <a:ext uri="{FF2B5EF4-FFF2-40B4-BE49-F238E27FC236}">
                    <a16:creationId xmlns:a16="http://schemas.microsoft.com/office/drawing/2014/main" id="{D824700B-B937-9136-C671-4DB2ED26F99E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307;p42">
                <a:extLst>
                  <a:ext uri="{FF2B5EF4-FFF2-40B4-BE49-F238E27FC236}">
                    <a16:creationId xmlns:a16="http://schemas.microsoft.com/office/drawing/2014/main" id="{9B58CABE-E547-DE28-0CDC-55255BF1D222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308;p42">
                <a:extLst>
                  <a:ext uri="{FF2B5EF4-FFF2-40B4-BE49-F238E27FC236}">
                    <a16:creationId xmlns:a16="http://schemas.microsoft.com/office/drawing/2014/main" id="{502802B0-C16B-FF66-2681-FCF38DECE2C3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2309;p42">
                <a:extLst>
                  <a:ext uri="{FF2B5EF4-FFF2-40B4-BE49-F238E27FC236}">
                    <a16:creationId xmlns:a16="http://schemas.microsoft.com/office/drawing/2014/main" id="{2FE9A739-5C1F-F75D-2294-B4FFA8160C98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2310;p42">
                <a:extLst>
                  <a:ext uri="{FF2B5EF4-FFF2-40B4-BE49-F238E27FC236}">
                    <a16:creationId xmlns:a16="http://schemas.microsoft.com/office/drawing/2014/main" id="{7D3C33F7-DD3D-85DE-3AA0-7DCBD697B397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2311;p42">
                <a:extLst>
                  <a:ext uri="{FF2B5EF4-FFF2-40B4-BE49-F238E27FC236}">
                    <a16:creationId xmlns:a16="http://schemas.microsoft.com/office/drawing/2014/main" id="{358E9D4D-4186-9ADB-5C82-74F1A5E48C16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2312;p42">
                <a:extLst>
                  <a:ext uri="{FF2B5EF4-FFF2-40B4-BE49-F238E27FC236}">
                    <a16:creationId xmlns:a16="http://schemas.microsoft.com/office/drawing/2014/main" id="{84E8E3BB-9A70-F0EE-8E1B-AB68E8D540A1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2313;p42">
                <a:extLst>
                  <a:ext uri="{FF2B5EF4-FFF2-40B4-BE49-F238E27FC236}">
                    <a16:creationId xmlns:a16="http://schemas.microsoft.com/office/drawing/2014/main" id="{7B297E74-52D9-5D8D-9DA0-773B4E66512F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2314;p42">
                <a:extLst>
                  <a:ext uri="{FF2B5EF4-FFF2-40B4-BE49-F238E27FC236}">
                    <a16:creationId xmlns:a16="http://schemas.microsoft.com/office/drawing/2014/main" id="{746C6372-64B0-12C6-5AD1-4C4338863983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2315;p42">
                <a:extLst>
                  <a:ext uri="{FF2B5EF4-FFF2-40B4-BE49-F238E27FC236}">
                    <a16:creationId xmlns:a16="http://schemas.microsoft.com/office/drawing/2014/main" id="{8D646DDA-84A1-3CFE-9ED7-C6251822BC15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2316;p42">
                <a:extLst>
                  <a:ext uri="{FF2B5EF4-FFF2-40B4-BE49-F238E27FC236}">
                    <a16:creationId xmlns:a16="http://schemas.microsoft.com/office/drawing/2014/main" id="{F712EE99-5675-8C70-09A2-245177751A38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52F5C5ED-93CC-073F-8B9C-943A8E785770}"/>
              </a:ext>
            </a:extLst>
          </p:cNvPr>
          <p:cNvGrpSpPr/>
          <p:nvPr/>
        </p:nvGrpSpPr>
        <p:grpSpPr>
          <a:xfrm>
            <a:off x="104687" y="6543538"/>
            <a:ext cx="1981200" cy="1683597"/>
            <a:chOff x="104687" y="3194931"/>
            <a:chExt cx="1981200" cy="1683597"/>
          </a:xfrm>
        </p:grpSpPr>
        <p:sp>
          <p:nvSpPr>
            <p:cNvPr id="912" name="Google Shape;2317;p42">
              <a:extLst>
                <a:ext uri="{FF2B5EF4-FFF2-40B4-BE49-F238E27FC236}">
                  <a16:creationId xmlns:a16="http://schemas.microsoft.com/office/drawing/2014/main" id="{06BCE44C-4194-00CD-5FCA-AD3BCAA95C82}"/>
                </a:ext>
              </a:extLst>
            </p:cNvPr>
            <p:cNvSpPr/>
            <p:nvPr/>
          </p:nvSpPr>
          <p:spPr>
            <a:xfrm>
              <a:off x="621338" y="3554342"/>
              <a:ext cx="827700" cy="82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43%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3" name="Google Shape;2301;p42">
              <a:extLst>
                <a:ext uri="{FF2B5EF4-FFF2-40B4-BE49-F238E27FC236}">
                  <a16:creationId xmlns:a16="http://schemas.microsoft.com/office/drawing/2014/main" id="{4A9E5EF1-0E43-5E5F-0AE5-5529E934F677}"/>
                </a:ext>
              </a:extLst>
            </p:cNvPr>
            <p:cNvSpPr/>
            <p:nvPr/>
          </p:nvSpPr>
          <p:spPr>
            <a:xfrm>
              <a:off x="385089" y="3194931"/>
              <a:ext cx="1300198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dk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El Esmaily</a:t>
              </a:r>
              <a:endParaRPr sz="1800" dirty="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914" name="Google Shape;2302;p42">
              <a:extLst>
                <a:ext uri="{FF2B5EF4-FFF2-40B4-BE49-F238E27FC236}">
                  <a16:creationId xmlns:a16="http://schemas.microsoft.com/office/drawing/2014/main" id="{0D73F0E3-F992-6899-F50C-CF3FBC03DF10}"/>
                </a:ext>
              </a:extLst>
            </p:cNvPr>
            <p:cNvCxnSpPr/>
            <p:nvPr/>
          </p:nvCxnSpPr>
          <p:spPr>
            <a:xfrm>
              <a:off x="104687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915" name="Google Shape;2303;p42">
              <a:extLst>
                <a:ext uri="{FF2B5EF4-FFF2-40B4-BE49-F238E27FC236}">
                  <a16:creationId xmlns:a16="http://schemas.microsoft.com/office/drawing/2014/main" id="{2264BF72-A7F4-724E-AC58-FF85B3AC2231}"/>
                </a:ext>
              </a:extLst>
            </p:cNvPr>
            <p:cNvGrpSpPr/>
            <p:nvPr/>
          </p:nvGrpSpPr>
          <p:grpSpPr>
            <a:xfrm>
              <a:off x="710414" y="4553753"/>
              <a:ext cx="324775" cy="324775"/>
              <a:chOff x="6940340" y="3747998"/>
              <a:chExt cx="324775" cy="324775"/>
            </a:xfrm>
          </p:grpSpPr>
          <p:sp>
            <p:nvSpPr>
              <p:cNvPr id="916" name="Google Shape;2304;p42">
                <a:extLst>
                  <a:ext uri="{FF2B5EF4-FFF2-40B4-BE49-F238E27FC236}">
                    <a16:creationId xmlns:a16="http://schemas.microsoft.com/office/drawing/2014/main" id="{B146F30D-565B-8BD5-5BE1-1F4461F1E413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2305;p42">
                <a:extLst>
                  <a:ext uri="{FF2B5EF4-FFF2-40B4-BE49-F238E27FC236}">
                    <a16:creationId xmlns:a16="http://schemas.microsoft.com/office/drawing/2014/main" id="{BD8EC0A5-A8B8-A718-4FA9-40AF08AD91A1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2306;p42">
                <a:extLst>
                  <a:ext uri="{FF2B5EF4-FFF2-40B4-BE49-F238E27FC236}">
                    <a16:creationId xmlns:a16="http://schemas.microsoft.com/office/drawing/2014/main" id="{2EB6F2FD-2ED1-6820-366C-07EBCCD4E44A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2307;p42">
                <a:extLst>
                  <a:ext uri="{FF2B5EF4-FFF2-40B4-BE49-F238E27FC236}">
                    <a16:creationId xmlns:a16="http://schemas.microsoft.com/office/drawing/2014/main" id="{8266BA7B-236D-3147-8FD2-2C2A90ECBE56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2308;p42">
                <a:extLst>
                  <a:ext uri="{FF2B5EF4-FFF2-40B4-BE49-F238E27FC236}">
                    <a16:creationId xmlns:a16="http://schemas.microsoft.com/office/drawing/2014/main" id="{9A7A103B-1678-F052-DBE1-23FDF983F571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2309;p42">
                <a:extLst>
                  <a:ext uri="{FF2B5EF4-FFF2-40B4-BE49-F238E27FC236}">
                    <a16:creationId xmlns:a16="http://schemas.microsoft.com/office/drawing/2014/main" id="{8A9A305B-655A-9406-A5D0-B2DD872FB94E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2310;p42">
                <a:extLst>
                  <a:ext uri="{FF2B5EF4-FFF2-40B4-BE49-F238E27FC236}">
                    <a16:creationId xmlns:a16="http://schemas.microsoft.com/office/drawing/2014/main" id="{3C9F1376-E671-EA04-879F-C2C0DB59EF15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2311;p42">
                <a:extLst>
                  <a:ext uri="{FF2B5EF4-FFF2-40B4-BE49-F238E27FC236}">
                    <a16:creationId xmlns:a16="http://schemas.microsoft.com/office/drawing/2014/main" id="{7D02F3E3-FA49-DC0E-D354-C24CA63AE271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2312;p42">
                <a:extLst>
                  <a:ext uri="{FF2B5EF4-FFF2-40B4-BE49-F238E27FC236}">
                    <a16:creationId xmlns:a16="http://schemas.microsoft.com/office/drawing/2014/main" id="{FB40E9FD-E416-10E4-CA7B-D850098D0729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2313;p42">
                <a:extLst>
                  <a:ext uri="{FF2B5EF4-FFF2-40B4-BE49-F238E27FC236}">
                    <a16:creationId xmlns:a16="http://schemas.microsoft.com/office/drawing/2014/main" id="{4CC7BA5C-4B47-354E-71D3-7371392DFE83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2314;p42">
                <a:extLst>
                  <a:ext uri="{FF2B5EF4-FFF2-40B4-BE49-F238E27FC236}">
                    <a16:creationId xmlns:a16="http://schemas.microsoft.com/office/drawing/2014/main" id="{6DCBE0CC-E975-4631-F65F-E7B60D3AB466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2315;p42">
                <a:extLst>
                  <a:ext uri="{FF2B5EF4-FFF2-40B4-BE49-F238E27FC236}">
                    <a16:creationId xmlns:a16="http://schemas.microsoft.com/office/drawing/2014/main" id="{0C11BA7D-EC1B-F994-3BA7-C15B7DB60179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2316;p42">
                <a:extLst>
                  <a:ext uri="{FF2B5EF4-FFF2-40B4-BE49-F238E27FC236}">
                    <a16:creationId xmlns:a16="http://schemas.microsoft.com/office/drawing/2014/main" id="{3CFEB804-DAAF-3A70-B10C-3C8166AB146C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9" name="Group 928">
            <a:extLst>
              <a:ext uri="{FF2B5EF4-FFF2-40B4-BE49-F238E27FC236}">
                <a16:creationId xmlns:a16="http://schemas.microsoft.com/office/drawing/2014/main" id="{61C6D364-82EC-0BC3-D473-ED0E921D18D8}"/>
              </a:ext>
            </a:extLst>
          </p:cNvPr>
          <p:cNvGrpSpPr/>
          <p:nvPr/>
        </p:nvGrpSpPr>
        <p:grpSpPr>
          <a:xfrm>
            <a:off x="4757621" y="6543538"/>
            <a:ext cx="1981200" cy="1683597"/>
            <a:chOff x="4757621" y="3194931"/>
            <a:chExt cx="1981200" cy="1683597"/>
          </a:xfrm>
        </p:grpSpPr>
        <p:sp>
          <p:nvSpPr>
            <p:cNvPr id="930" name="Google Shape;2317;p42">
              <a:extLst>
                <a:ext uri="{FF2B5EF4-FFF2-40B4-BE49-F238E27FC236}">
                  <a16:creationId xmlns:a16="http://schemas.microsoft.com/office/drawing/2014/main" id="{B4E87ED4-B1B4-5A88-BE5E-4CCB553DFC77}"/>
                </a:ext>
              </a:extLst>
            </p:cNvPr>
            <p:cNvSpPr/>
            <p:nvPr/>
          </p:nvSpPr>
          <p:spPr>
            <a:xfrm>
              <a:off x="5274272" y="3554342"/>
              <a:ext cx="827700" cy="828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61%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1" name="Google Shape;2301;p42">
              <a:extLst>
                <a:ext uri="{FF2B5EF4-FFF2-40B4-BE49-F238E27FC236}">
                  <a16:creationId xmlns:a16="http://schemas.microsoft.com/office/drawing/2014/main" id="{F8C75514-1753-41ED-418B-E75FA289385C}"/>
                </a:ext>
              </a:extLst>
            </p:cNvPr>
            <p:cNvSpPr/>
            <p:nvPr/>
          </p:nvSpPr>
          <p:spPr>
            <a:xfrm>
              <a:off x="5205230" y="3194931"/>
              <a:ext cx="965783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accent5">
                      <a:lumMod val="50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Zamalek</a:t>
              </a:r>
              <a:endParaRPr sz="1800" dirty="0">
                <a:solidFill>
                  <a:schemeClr val="accent5">
                    <a:lumMod val="50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932" name="Google Shape;2302;p42">
              <a:extLst>
                <a:ext uri="{FF2B5EF4-FFF2-40B4-BE49-F238E27FC236}">
                  <a16:creationId xmlns:a16="http://schemas.microsoft.com/office/drawing/2014/main" id="{D4BC8D91-4A75-4B5B-3A39-09CD11B405BE}"/>
                </a:ext>
              </a:extLst>
            </p:cNvPr>
            <p:cNvCxnSpPr/>
            <p:nvPr/>
          </p:nvCxnSpPr>
          <p:spPr>
            <a:xfrm>
              <a:off x="4757621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933" name="Google Shape;2303;p42">
              <a:extLst>
                <a:ext uri="{FF2B5EF4-FFF2-40B4-BE49-F238E27FC236}">
                  <a16:creationId xmlns:a16="http://schemas.microsoft.com/office/drawing/2014/main" id="{582585AC-BAC8-3F1F-5DA7-11F13B61D3E3}"/>
                </a:ext>
              </a:extLst>
            </p:cNvPr>
            <p:cNvGrpSpPr/>
            <p:nvPr/>
          </p:nvGrpSpPr>
          <p:grpSpPr>
            <a:xfrm>
              <a:off x="5706835" y="4553753"/>
              <a:ext cx="324775" cy="324775"/>
              <a:chOff x="6940340" y="3747998"/>
              <a:chExt cx="324775" cy="324775"/>
            </a:xfrm>
          </p:grpSpPr>
          <p:sp>
            <p:nvSpPr>
              <p:cNvPr id="934" name="Google Shape;2304;p42">
                <a:extLst>
                  <a:ext uri="{FF2B5EF4-FFF2-40B4-BE49-F238E27FC236}">
                    <a16:creationId xmlns:a16="http://schemas.microsoft.com/office/drawing/2014/main" id="{45A7798D-C7CB-35A6-FD66-EC20695290E9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2305;p42">
                <a:extLst>
                  <a:ext uri="{FF2B5EF4-FFF2-40B4-BE49-F238E27FC236}">
                    <a16:creationId xmlns:a16="http://schemas.microsoft.com/office/drawing/2014/main" id="{E493EABE-5FE1-61E6-F0AB-0D79535284C2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2306;p42">
                <a:extLst>
                  <a:ext uri="{FF2B5EF4-FFF2-40B4-BE49-F238E27FC236}">
                    <a16:creationId xmlns:a16="http://schemas.microsoft.com/office/drawing/2014/main" id="{5C678D97-CB9D-50E1-C58C-69EDD2263882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2307;p42">
                <a:extLst>
                  <a:ext uri="{FF2B5EF4-FFF2-40B4-BE49-F238E27FC236}">
                    <a16:creationId xmlns:a16="http://schemas.microsoft.com/office/drawing/2014/main" id="{E07542C2-F8FC-FAA0-7B81-B54248C6FB3C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2308;p42">
                <a:extLst>
                  <a:ext uri="{FF2B5EF4-FFF2-40B4-BE49-F238E27FC236}">
                    <a16:creationId xmlns:a16="http://schemas.microsoft.com/office/drawing/2014/main" id="{9CD9B7B0-3DB1-571A-9B9F-AE129372D03C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2309;p42">
                <a:extLst>
                  <a:ext uri="{FF2B5EF4-FFF2-40B4-BE49-F238E27FC236}">
                    <a16:creationId xmlns:a16="http://schemas.microsoft.com/office/drawing/2014/main" id="{0BDF2948-213F-08FC-BF47-8A2AF9C15EDF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2310;p42">
                <a:extLst>
                  <a:ext uri="{FF2B5EF4-FFF2-40B4-BE49-F238E27FC236}">
                    <a16:creationId xmlns:a16="http://schemas.microsoft.com/office/drawing/2014/main" id="{66CED2FC-F8BB-45A1-2405-291FCACCAD44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2311;p42">
                <a:extLst>
                  <a:ext uri="{FF2B5EF4-FFF2-40B4-BE49-F238E27FC236}">
                    <a16:creationId xmlns:a16="http://schemas.microsoft.com/office/drawing/2014/main" id="{BE3C6BF2-FB55-B451-7B22-F4B9923A3CEB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2312;p42">
                <a:extLst>
                  <a:ext uri="{FF2B5EF4-FFF2-40B4-BE49-F238E27FC236}">
                    <a16:creationId xmlns:a16="http://schemas.microsoft.com/office/drawing/2014/main" id="{3D266105-4CDC-377A-7B91-4140C151F5D5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2313;p42">
                <a:extLst>
                  <a:ext uri="{FF2B5EF4-FFF2-40B4-BE49-F238E27FC236}">
                    <a16:creationId xmlns:a16="http://schemas.microsoft.com/office/drawing/2014/main" id="{0117B31B-A8C5-3618-EFAB-C613B11E0D2D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2314;p42">
                <a:extLst>
                  <a:ext uri="{FF2B5EF4-FFF2-40B4-BE49-F238E27FC236}">
                    <a16:creationId xmlns:a16="http://schemas.microsoft.com/office/drawing/2014/main" id="{7378D67E-55B5-53DE-0E1C-93DAAAF9B7FC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2315;p42">
                <a:extLst>
                  <a:ext uri="{FF2B5EF4-FFF2-40B4-BE49-F238E27FC236}">
                    <a16:creationId xmlns:a16="http://schemas.microsoft.com/office/drawing/2014/main" id="{07EC2EF4-C622-40DC-4355-6860D997A50C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2316;p42">
                <a:extLst>
                  <a:ext uri="{FF2B5EF4-FFF2-40B4-BE49-F238E27FC236}">
                    <a16:creationId xmlns:a16="http://schemas.microsoft.com/office/drawing/2014/main" id="{9C526A90-5485-4FAD-D834-F4859692BAB6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7" name="Group 946">
            <a:extLst>
              <a:ext uri="{FF2B5EF4-FFF2-40B4-BE49-F238E27FC236}">
                <a16:creationId xmlns:a16="http://schemas.microsoft.com/office/drawing/2014/main" id="{8C3901D9-187D-4FA1-ACA4-CA9CD4C4E035}"/>
              </a:ext>
            </a:extLst>
          </p:cNvPr>
          <p:cNvGrpSpPr/>
          <p:nvPr/>
        </p:nvGrpSpPr>
        <p:grpSpPr>
          <a:xfrm>
            <a:off x="2431154" y="6543538"/>
            <a:ext cx="1981200" cy="1683597"/>
            <a:chOff x="2431154" y="3194931"/>
            <a:chExt cx="1981200" cy="1683597"/>
          </a:xfrm>
        </p:grpSpPr>
        <p:sp>
          <p:nvSpPr>
            <p:cNvPr id="948" name="Google Shape;2317;p42">
              <a:extLst>
                <a:ext uri="{FF2B5EF4-FFF2-40B4-BE49-F238E27FC236}">
                  <a16:creationId xmlns:a16="http://schemas.microsoft.com/office/drawing/2014/main" id="{8909125B-DC17-9B32-4E5D-2B8CCFB33812}"/>
                </a:ext>
              </a:extLst>
            </p:cNvPr>
            <p:cNvSpPr/>
            <p:nvPr/>
          </p:nvSpPr>
          <p:spPr>
            <a:xfrm>
              <a:off x="2947805" y="3554342"/>
              <a:ext cx="8277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72%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9" name="Google Shape;2301;p42">
              <a:extLst>
                <a:ext uri="{FF2B5EF4-FFF2-40B4-BE49-F238E27FC236}">
                  <a16:creationId xmlns:a16="http://schemas.microsoft.com/office/drawing/2014/main" id="{F924E249-8377-7212-445B-143BFB58ACC9}"/>
                </a:ext>
              </a:extLst>
            </p:cNvPr>
            <p:cNvSpPr/>
            <p:nvPr/>
          </p:nvSpPr>
          <p:spPr>
            <a:xfrm>
              <a:off x="2878763" y="3194931"/>
              <a:ext cx="965783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accen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Al Ahly</a:t>
              </a:r>
              <a:endParaRPr sz="18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cxnSp>
          <p:nvCxnSpPr>
            <p:cNvPr id="950" name="Google Shape;2302;p42">
              <a:extLst>
                <a:ext uri="{FF2B5EF4-FFF2-40B4-BE49-F238E27FC236}">
                  <a16:creationId xmlns:a16="http://schemas.microsoft.com/office/drawing/2014/main" id="{A2CC468D-7379-5CB2-E3E0-E6CE6250BC3A}"/>
                </a:ext>
              </a:extLst>
            </p:cNvPr>
            <p:cNvCxnSpPr/>
            <p:nvPr/>
          </p:nvCxnSpPr>
          <p:spPr>
            <a:xfrm>
              <a:off x="2431154" y="4716141"/>
              <a:ext cx="198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grpSp>
          <p:nvGrpSpPr>
            <p:cNvPr id="951" name="Google Shape;2303;p42">
              <a:extLst>
                <a:ext uri="{FF2B5EF4-FFF2-40B4-BE49-F238E27FC236}">
                  <a16:creationId xmlns:a16="http://schemas.microsoft.com/office/drawing/2014/main" id="{6490BA98-2B0A-0CF6-0D86-126F326FB8D5}"/>
                </a:ext>
              </a:extLst>
            </p:cNvPr>
            <p:cNvGrpSpPr/>
            <p:nvPr/>
          </p:nvGrpSpPr>
          <p:grpSpPr>
            <a:xfrm>
              <a:off x="3549056" y="4553753"/>
              <a:ext cx="324775" cy="324775"/>
              <a:chOff x="6940340" y="3747998"/>
              <a:chExt cx="324775" cy="324775"/>
            </a:xfrm>
          </p:grpSpPr>
          <p:sp>
            <p:nvSpPr>
              <p:cNvPr id="952" name="Google Shape;2304;p42">
                <a:extLst>
                  <a:ext uri="{FF2B5EF4-FFF2-40B4-BE49-F238E27FC236}">
                    <a16:creationId xmlns:a16="http://schemas.microsoft.com/office/drawing/2014/main" id="{46BE1E83-53C6-56D6-17FA-ACB9296B3403}"/>
                  </a:ext>
                </a:extLst>
              </p:cNvPr>
              <p:cNvSpPr/>
              <p:nvPr/>
            </p:nvSpPr>
            <p:spPr>
              <a:xfrm>
                <a:off x="6940340" y="3747998"/>
                <a:ext cx="324775" cy="324775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2" y="1"/>
                    </a:moveTo>
                    <a:cubicBezTo>
                      <a:pt x="5280" y="1"/>
                      <a:pt x="4513" y="161"/>
                      <a:pt x="3818" y="429"/>
                    </a:cubicBezTo>
                    <a:cubicBezTo>
                      <a:pt x="2979" y="767"/>
                      <a:pt x="2230" y="1285"/>
                      <a:pt x="1642" y="1927"/>
                    </a:cubicBezTo>
                    <a:cubicBezTo>
                      <a:pt x="607" y="3014"/>
                      <a:pt x="1" y="4477"/>
                      <a:pt x="1" y="6082"/>
                    </a:cubicBezTo>
                    <a:lnTo>
                      <a:pt x="1" y="6403"/>
                    </a:lnTo>
                    <a:cubicBezTo>
                      <a:pt x="54" y="7330"/>
                      <a:pt x="303" y="8205"/>
                      <a:pt x="714" y="8971"/>
                    </a:cubicBezTo>
                    <a:cubicBezTo>
                      <a:pt x="1499" y="10398"/>
                      <a:pt x="2819" y="11487"/>
                      <a:pt x="4424" y="11932"/>
                    </a:cubicBezTo>
                    <a:cubicBezTo>
                      <a:pt x="4941" y="12093"/>
                      <a:pt x="5511" y="12164"/>
                      <a:pt x="6082" y="12164"/>
                    </a:cubicBezTo>
                    <a:cubicBezTo>
                      <a:pt x="6474" y="12164"/>
                      <a:pt x="6885" y="12129"/>
                      <a:pt x="7259" y="12039"/>
                    </a:cubicBezTo>
                    <a:cubicBezTo>
                      <a:pt x="8883" y="11736"/>
                      <a:pt x="10291" y="10755"/>
                      <a:pt x="11166" y="9418"/>
                    </a:cubicBezTo>
                    <a:cubicBezTo>
                      <a:pt x="11682" y="8633"/>
                      <a:pt x="12022" y="7723"/>
                      <a:pt x="12129" y="6724"/>
                    </a:cubicBezTo>
                    <a:cubicBezTo>
                      <a:pt x="12146" y="6510"/>
                      <a:pt x="12165" y="6296"/>
                      <a:pt x="12165" y="6082"/>
                    </a:cubicBezTo>
                    <a:cubicBezTo>
                      <a:pt x="12165" y="4602"/>
                      <a:pt x="11629" y="3247"/>
                      <a:pt x="10755" y="2194"/>
                    </a:cubicBezTo>
                    <a:cubicBezTo>
                      <a:pt x="10167" y="1499"/>
                      <a:pt x="9435" y="928"/>
                      <a:pt x="8598" y="536"/>
                    </a:cubicBezTo>
                    <a:cubicBezTo>
                      <a:pt x="7830" y="196"/>
                      <a:pt x="6974" y="1"/>
                      <a:pt x="6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2305;p42">
                <a:extLst>
                  <a:ext uri="{FF2B5EF4-FFF2-40B4-BE49-F238E27FC236}">
                    <a16:creationId xmlns:a16="http://schemas.microsoft.com/office/drawing/2014/main" id="{E88D4461-B0A5-F27B-66D8-CA9EBB81EFA0}"/>
                  </a:ext>
                </a:extLst>
              </p:cNvPr>
              <p:cNvSpPr/>
              <p:nvPr/>
            </p:nvSpPr>
            <p:spPr>
              <a:xfrm>
                <a:off x="6959402" y="3770370"/>
                <a:ext cx="256643" cy="25618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816" y="0"/>
                    </a:moveTo>
                    <a:cubicBezTo>
                      <a:pt x="4174" y="0"/>
                      <a:pt x="3567" y="126"/>
                      <a:pt x="3014" y="340"/>
                    </a:cubicBezTo>
                    <a:cubicBezTo>
                      <a:pt x="2372" y="607"/>
                      <a:pt x="1784" y="1018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87"/>
                      <a:pt x="0" y="4977"/>
                      <a:pt x="18" y="5048"/>
                    </a:cubicBezTo>
                    <a:cubicBezTo>
                      <a:pt x="53" y="5779"/>
                      <a:pt x="250" y="6475"/>
                      <a:pt x="588" y="7082"/>
                    </a:cubicBezTo>
                    <a:cubicBezTo>
                      <a:pt x="1195" y="8205"/>
                      <a:pt x="2248" y="9079"/>
                      <a:pt x="3513" y="9417"/>
                    </a:cubicBezTo>
                    <a:cubicBezTo>
                      <a:pt x="3924" y="9543"/>
                      <a:pt x="4352" y="9596"/>
                      <a:pt x="4816" y="9596"/>
                    </a:cubicBezTo>
                    <a:cubicBezTo>
                      <a:pt x="5137" y="9596"/>
                      <a:pt x="5439" y="9579"/>
                      <a:pt x="5743" y="9507"/>
                    </a:cubicBezTo>
                    <a:cubicBezTo>
                      <a:pt x="7027" y="9258"/>
                      <a:pt x="8133" y="8490"/>
                      <a:pt x="8828" y="7438"/>
                    </a:cubicBezTo>
                    <a:cubicBezTo>
                      <a:pt x="9239" y="6813"/>
                      <a:pt x="9506" y="6083"/>
                      <a:pt x="9577" y="5315"/>
                    </a:cubicBezTo>
                    <a:lnTo>
                      <a:pt x="9577" y="5298"/>
                    </a:lnTo>
                    <a:cubicBezTo>
                      <a:pt x="9596" y="5137"/>
                      <a:pt x="9613" y="4977"/>
                      <a:pt x="9613" y="4799"/>
                    </a:cubicBezTo>
                    <a:cubicBezTo>
                      <a:pt x="9613" y="3639"/>
                      <a:pt x="9203" y="2569"/>
                      <a:pt x="8507" y="1731"/>
                    </a:cubicBezTo>
                    <a:cubicBezTo>
                      <a:pt x="8043" y="1177"/>
                      <a:pt x="7455" y="732"/>
                      <a:pt x="6795" y="428"/>
                    </a:cubicBezTo>
                    <a:cubicBezTo>
                      <a:pt x="6188" y="162"/>
                      <a:pt x="5511" y="0"/>
                      <a:pt x="4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2306;p42">
                <a:extLst>
                  <a:ext uri="{FF2B5EF4-FFF2-40B4-BE49-F238E27FC236}">
                    <a16:creationId xmlns:a16="http://schemas.microsoft.com/office/drawing/2014/main" id="{AEEEA540-1480-2A6C-50FD-24429CCAEEA7}"/>
                  </a:ext>
                </a:extLst>
              </p:cNvPr>
              <p:cNvSpPr/>
              <p:nvPr/>
            </p:nvSpPr>
            <p:spPr>
              <a:xfrm>
                <a:off x="7132214" y="3944464"/>
                <a:ext cx="37163" cy="70214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6" y="0"/>
                    </a:moveTo>
                    <a:cubicBezTo>
                      <a:pt x="75" y="0"/>
                      <a:pt x="65" y="2"/>
                      <a:pt x="55" y="7"/>
                    </a:cubicBezTo>
                    <a:cubicBezTo>
                      <a:pt x="19" y="43"/>
                      <a:pt x="1" y="78"/>
                      <a:pt x="19" y="114"/>
                    </a:cubicBezTo>
                    <a:lnTo>
                      <a:pt x="322" y="613"/>
                    </a:lnTo>
                    <a:lnTo>
                      <a:pt x="821" y="1809"/>
                    </a:lnTo>
                    <a:lnTo>
                      <a:pt x="1249" y="2594"/>
                    </a:lnTo>
                    <a:cubicBezTo>
                      <a:pt x="1249" y="2611"/>
                      <a:pt x="1285" y="2629"/>
                      <a:pt x="1303" y="2629"/>
                    </a:cubicBezTo>
                    <a:lnTo>
                      <a:pt x="1339" y="2629"/>
                    </a:lnTo>
                    <a:cubicBezTo>
                      <a:pt x="1375" y="2594"/>
                      <a:pt x="1392" y="2558"/>
                      <a:pt x="1375" y="2522"/>
                    </a:cubicBezTo>
                    <a:lnTo>
                      <a:pt x="964" y="1738"/>
                    </a:lnTo>
                    <a:lnTo>
                      <a:pt x="447" y="561"/>
                    </a:lnTo>
                    <a:lnTo>
                      <a:pt x="162" y="43"/>
                    </a:lnTo>
                    <a:cubicBezTo>
                      <a:pt x="148" y="17"/>
                      <a:pt x="116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2307;p42">
                <a:extLst>
                  <a:ext uri="{FF2B5EF4-FFF2-40B4-BE49-F238E27FC236}">
                    <a16:creationId xmlns:a16="http://schemas.microsoft.com/office/drawing/2014/main" id="{9F04D25F-AFB6-4839-3560-E105B5856CB5}"/>
                  </a:ext>
                </a:extLst>
              </p:cNvPr>
              <p:cNvSpPr/>
              <p:nvPr/>
            </p:nvSpPr>
            <p:spPr>
              <a:xfrm>
                <a:off x="7143187" y="3880363"/>
                <a:ext cx="77636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16" extrusionOk="0">
                    <a:moveTo>
                      <a:pt x="2819" y="1"/>
                    </a:moveTo>
                    <a:lnTo>
                      <a:pt x="72" y="72"/>
                    </a:lnTo>
                    <a:cubicBezTo>
                      <a:pt x="36" y="72"/>
                      <a:pt x="1" y="108"/>
                      <a:pt x="1" y="144"/>
                    </a:cubicBezTo>
                    <a:cubicBezTo>
                      <a:pt x="1" y="196"/>
                      <a:pt x="36" y="215"/>
                      <a:pt x="72" y="215"/>
                    </a:cubicBezTo>
                    <a:lnTo>
                      <a:pt x="2836" y="161"/>
                    </a:lnTo>
                    <a:cubicBezTo>
                      <a:pt x="2871" y="161"/>
                      <a:pt x="2907" y="125"/>
                      <a:pt x="2907" y="72"/>
                    </a:cubicBezTo>
                    <a:cubicBezTo>
                      <a:pt x="2907" y="37"/>
                      <a:pt x="2871" y="1"/>
                      <a:pt x="2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2308;p42">
                <a:extLst>
                  <a:ext uri="{FF2B5EF4-FFF2-40B4-BE49-F238E27FC236}">
                    <a16:creationId xmlns:a16="http://schemas.microsoft.com/office/drawing/2014/main" id="{A12E0392-6042-35CB-86A2-9F8D566E4372}"/>
                  </a:ext>
                </a:extLst>
              </p:cNvPr>
              <p:cNvSpPr/>
              <p:nvPr/>
            </p:nvSpPr>
            <p:spPr>
              <a:xfrm>
                <a:off x="7100337" y="3792769"/>
                <a:ext cx="7155" cy="619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19" extrusionOk="0">
                    <a:moveTo>
                      <a:pt x="196" y="0"/>
                    </a:moveTo>
                    <a:cubicBezTo>
                      <a:pt x="143" y="0"/>
                      <a:pt x="125" y="36"/>
                      <a:pt x="125" y="89"/>
                    </a:cubicBezTo>
                    <a:lnTo>
                      <a:pt x="1" y="2229"/>
                    </a:lnTo>
                    <a:cubicBezTo>
                      <a:pt x="1" y="2283"/>
                      <a:pt x="36" y="2319"/>
                      <a:pt x="72" y="2319"/>
                    </a:cubicBezTo>
                    <a:lnTo>
                      <a:pt x="89" y="2319"/>
                    </a:lnTo>
                    <a:cubicBezTo>
                      <a:pt x="125" y="2319"/>
                      <a:pt x="160" y="2283"/>
                      <a:pt x="160" y="2248"/>
                    </a:cubicBezTo>
                    <a:lnTo>
                      <a:pt x="267" y="89"/>
                    </a:lnTo>
                    <a:cubicBezTo>
                      <a:pt x="267" y="53"/>
                      <a:pt x="232" y="17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2309;p42">
                <a:extLst>
                  <a:ext uri="{FF2B5EF4-FFF2-40B4-BE49-F238E27FC236}">
                    <a16:creationId xmlns:a16="http://schemas.microsoft.com/office/drawing/2014/main" id="{6EC1F67F-E517-8C4C-E323-2FFD5B6A4990}"/>
                  </a:ext>
                </a:extLst>
              </p:cNvPr>
              <p:cNvSpPr/>
              <p:nvPr/>
            </p:nvSpPr>
            <p:spPr>
              <a:xfrm>
                <a:off x="6996031" y="3868750"/>
                <a:ext cx="54329" cy="21171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93" extrusionOk="0">
                    <a:moveTo>
                      <a:pt x="80" y="1"/>
                    </a:moveTo>
                    <a:cubicBezTo>
                      <a:pt x="54" y="1"/>
                      <a:pt x="32" y="18"/>
                      <a:pt x="20" y="44"/>
                    </a:cubicBezTo>
                    <a:cubicBezTo>
                      <a:pt x="1" y="79"/>
                      <a:pt x="20" y="132"/>
                      <a:pt x="55" y="151"/>
                    </a:cubicBezTo>
                    <a:lnTo>
                      <a:pt x="1927" y="793"/>
                    </a:lnTo>
                    <a:lnTo>
                      <a:pt x="1946" y="793"/>
                    </a:lnTo>
                    <a:cubicBezTo>
                      <a:pt x="1981" y="793"/>
                      <a:pt x="2017" y="774"/>
                      <a:pt x="2017" y="738"/>
                    </a:cubicBezTo>
                    <a:cubicBezTo>
                      <a:pt x="2034" y="703"/>
                      <a:pt x="2017" y="667"/>
                      <a:pt x="1981" y="650"/>
                    </a:cubicBezTo>
                    <a:lnTo>
                      <a:pt x="108" y="8"/>
                    </a:lnTo>
                    <a:cubicBezTo>
                      <a:pt x="98" y="3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2310;p42">
                <a:extLst>
                  <a:ext uri="{FF2B5EF4-FFF2-40B4-BE49-F238E27FC236}">
                    <a16:creationId xmlns:a16="http://schemas.microsoft.com/office/drawing/2014/main" id="{B8C3DE07-B0E2-5E73-C0C1-65C58BFBDDBA}"/>
                  </a:ext>
                </a:extLst>
              </p:cNvPr>
              <p:cNvSpPr/>
              <p:nvPr/>
            </p:nvSpPr>
            <p:spPr>
              <a:xfrm>
                <a:off x="7030337" y="3944597"/>
                <a:ext cx="41915" cy="57693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61" extrusionOk="0">
                    <a:moveTo>
                      <a:pt x="1475" y="1"/>
                    </a:moveTo>
                    <a:cubicBezTo>
                      <a:pt x="1454" y="1"/>
                      <a:pt x="1432" y="16"/>
                      <a:pt x="1410" y="38"/>
                    </a:cubicBezTo>
                    <a:lnTo>
                      <a:pt x="19" y="2035"/>
                    </a:lnTo>
                    <a:cubicBezTo>
                      <a:pt x="0" y="2071"/>
                      <a:pt x="0" y="2125"/>
                      <a:pt x="36" y="2142"/>
                    </a:cubicBezTo>
                    <a:cubicBezTo>
                      <a:pt x="54" y="2161"/>
                      <a:pt x="71" y="2161"/>
                      <a:pt x="90" y="2161"/>
                    </a:cubicBezTo>
                    <a:cubicBezTo>
                      <a:pt x="107" y="2161"/>
                      <a:pt x="126" y="2142"/>
                      <a:pt x="143" y="2125"/>
                    </a:cubicBezTo>
                    <a:lnTo>
                      <a:pt x="1534" y="128"/>
                    </a:lnTo>
                    <a:cubicBezTo>
                      <a:pt x="1570" y="92"/>
                      <a:pt x="1552" y="38"/>
                      <a:pt x="1517" y="21"/>
                    </a:cubicBezTo>
                    <a:cubicBezTo>
                      <a:pt x="1503" y="7"/>
                      <a:pt x="1489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2311;p42">
                <a:extLst>
                  <a:ext uri="{FF2B5EF4-FFF2-40B4-BE49-F238E27FC236}">
                    <a16:creationId xmlns:a16="http://schemas.microsoft.com/office/drawing/2014/main" id="{29310CB0-9BF5-46D6-4D66-BA6CBAFAB77A}"/>
                  </a:ext>
                </a:extLst>
              </p:cNvPr>
              <p:cNvSpPr/>
              <p:nvPr/>
            </p:nvSpPr>
            <p:spPr>
              <a:xfrm>
                <a:off x="7037946" y="3837514"/>
                <a:ext cx="129082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26" y="1"/>
                    </a:moveTo>
                    <a:lnTo>
                      <a:pt x="0" y="1749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4" y="1749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2312;p42">
                <a:extLst>
                  <a:ext uri="{FF2B5EF4-FFF2-40B4-BE49-F238E27FC236}">
                    <a16:creationId xmlns:a16="http://schemas.microsoft.com/office/drawing/2014/main" id="{2F9F5B77-F455-5480-C1AD-7D6622496DC6}"/>
                  </a:ext>
                </a:extLst>
              </p:cNvPr>
              <p:cNvSpPr/>
              <p:nvPr/>
            </p:nvSpPr>
            <p:spPr>
              <a:xfrm>
                <a:off x="7040802" y="3747998"/>
                <a:ext cx="129082" cy="6239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7" extrusionOk="0">
                    <a:moveTo>
                      <a:pt x="2319" y="1"/>
                    </a:moveTo>
                    <a:cubicBezTo>
                      <a:pt x="1517" y="1"/>
                      <a:pt x="750" y="161"/>
                      <a:pt x="55" y="429"/>
                    </a:cubicBezTo>
                    <a:lnTo>
                      <a:pt x="0" y="572"/>
                    </a:lnTo>
                    <a:lnTo>
                      <a:pt x="2426" y="2337"/>
                    </a:lnTo>
                    <a:lnTo>
                      <a:pt x="4835" y="572"/>
                    </a:lnTo>
                    <a:lnTo>
                      <a:pt x="4835" y="536"/>
                    </a:lnTo>
                    <a:cubicBezTo>
                      <a:pt x="4067" y="196"/>
                      <a:pt x="3211" y="1"/>
                      <a:pt x="2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2313;p42">
                <a:extLst>
                  <a:ext uri="{FF2B5EF4-FFF2-40B4-BE49-F238E27FC236}">
                    <a16:creationId xmlns:a16="http://schemas.microsoft.com/office/drawing/2014/main" id="{A54AC263-73CD-E95F-0D83-A910D41733F3}"/>
                  </a:ext>
                </a:extLst>
              </p:cNvPr>
              <p:cNvSpPr/>
              <p:nvPr/>
            </p:nvSpPr>
            <p:spPr>
              <a:xfrm>
                <a:off x="6940340" y="3799444"/>
                <a:ext cx="68105" cy="121901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6" extrusionOk="0">
                    <a:moveTo>
                      <a:pt x="1642" y="0"/>
                    </a:moveTo>
                    <a:cubicBezTo>
                      <a:pt x="607" y="1087"/>
                      <a:pt x="1" y="2550"/>
                      <a:pt x="1" y="4155"/>
                    </a:cubicBezTo>
                    <a:lnTo>
                      <a:pt x="1" y="4476"/>
                    </a:lnTo>
                    <a:lnTo>
                      <a:pt x="125" y="4566"/>
                    </a:lnTo>
                    <a:lnTo>
                      <a:pt x="2551" y="2799"/>
                    </a:lnTo>
                    <a:lnTo>
                      <a:pt x="1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2314;p42">
                <a:extLst>
                  <a:ext uri="{FF2B5EF4-FFF2-40B4-BE49-F238E27FC236}">
                    <a16:creationId xmlns:a16="http://schemas.microsoft.com/office/drawing/2014/main" id="{EE4F8449-6BEF-0920-C584-EE3E5FDC90BD}"/>
                  </a:ext>
                </a:extLst>
              </p:cNvPr>
              <p:cNvSpPr/>
              <p:nvPr/>
            </p:nvSpPr>
            <p:spPr>
              <a:xfrm>
                <a:off x="6959402" y="3986539"/>
                <a:ext cx="104788" cy="80012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1"/>
                    </a:moveTo>
                    <a:lnTo>
                      <a:pt x="0" y="36"/>
                    </a:lnTo>
                    <a:cubicBezTo>
                      <a:pt x="785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2315;p42">
                <a:extLst>
                  <a:ext uri="{FF2B5EF4-FFF2-40B4-BE49-F238E27FC236}">
                    <a16:creationId xmlns:a16="http://schemas.microsoft.com/office/drawing/2014/main" id="{F8A41D77-4B60-95A0-1285-F81BA1ED3B93}"/>
                  </a:ext>
                </a:extLst>
              </p:cNvPr>
              <p:cNvSpPr/>
              <p:nvPr/>
            </p:nvSpPr>
            <p:spPr>
              <a:xfrm>
                <a:off x="7131280" y="3991798"/>
                <a:ext cx="107164" cy="7761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07" extrusionOk="0">
                    <a:moveTo>
                      <a:pt x="928" y="0"/>
                    </a:moveTo>
                    <a:lnTo>
                      <a:pt x="0" y="2835"/>
                    </a:lnTo>
                    <a:lnTo>
                      <a:pt x="107" y="2907"/>
                    </a:lnTo>
                    <a:cubicBezTo>
                      <a:pt x="1731" y="2604"/>
                      <a:pt x="3139" y="1623"/>
                      <a:pt x="4014" y="286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2316;p42">
                <a:extLst>
                  <a:ext uri="{FF2B5EF4-FFF2-40B4-BE49-F238E27FC236}">
                    <a16:creationId xmlns:a16="http://schemas.microsoft.com/office/drawing/2014/main" id="{0C526B51-AC99-B749-9DD5-C8D69EB82E8B}"/>
                  </a:ext>
                </a:extLst>
              </p:cNvPr>
              <p:cNvSpPr/>
              <p:nvPr/>
            </p:nvSpPr>
            <p:spPr>
              <a:xfrm>
                <a:off x="7196528" y="3806545"/>
                <a:ext cx="68586" cy="12288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54"/>
                    </a:lnTo>
                    <a:lnTo>
                      <a:pt x="2426" y="4602"/>
                    </a:lnTo>
                    <a:lnTo>
                      <a:pt x="2533" y="4531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3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65" name="Picture 964">
            <a:extLst>
              <a:ext uri="{FF2B5EF4-FFF2-40B4-BE49-F238E27FC236}">
                <a16:creationId xmlns:a16="http://schemas.microsoft.com/office/drawing/2014/main" id="{0CD65C84-C013-F1E6-156D-38F41B44544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77833" y="1051790"/>
            <a:ext cx="5948337" cy="993446"/>
          </a:xfrm>
          <a:prstGeom prst="rect">
            <a:avLst/>
          </a:prstGeom>
        </p:spPr>
      </p:pic>
      <p:pic>
        <p:nvPicPr>
          <p:cNvPr id="966" name="Picture 965">
            <a:extLst>
              <a:ext uri="{FF2B5EF4-FFF2-40B4-BE49-F238E27FC236}">
                <a16:creationId xmlns:a16="http://schemas.microsoft.com/office/drawing/2014/main" id="{2AAD7D01-42DA-C946-1FC6-32A5BCDFAB2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953" y="6242143"/>
            <a:ext cx="1705213" cy="2152950"/>
          </a:xfrm>
          <a:prstGeom prst="rect">
            <a:avLst/>
          </a:prstGeom>
        </p:spPr>
      </p:pic>
      <p:pic>
        <p:nvPicPr>
          <p:cNvPr id="967" name="Picture 966">
            <a:extLst>
              <a:ext uri="{FF2B5EF4-FFF2-40B4-BE49-F238E27FC236}">
                <a16:creationId xmlns:a16="http://schemas.microsoft.com/office/drawing/2014/main" id="{367EDB16-5F8E-A2C1-CEED-667A0F09A4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7027976" y="2052317"/>
            <a:ext cx="6408543" cy="970991"/>
          </a:xfrm>
          <a:prstGeom prst="rect">
            <a:avLst/>
          </a:prstGeom>
        </p:spPr>
      </p:pic>
      <p:pic>
        <p:nvPicPr>
          <p:cNvPr id="968" name="Picture 2">
            <a:extLst>
              <a:ext uri="{FF2B5EF4-FFF2-40B4-BE49-F238E27FC236}">
                <a16:creationId xmlns:a16="http://schemas.microsoft.com/office/drawing/2014/main" id="{BC9FF498-8B2C-A6CC-E0B5-32BD8CC6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7" y="6800493"/>
            <a:ext cx="1779017" cy="143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9" name="Picture 968">
            <a:extLst>
              <a:ext uri="{FF2B5EF4-FFF2-40B4-BE49-F238E27FC236}">
                <a16:creationId xmlns:a16="http://schemas.microsoft.com/office/drawing/2014/main" id="{6E85692C-7CAE-2320-EE6E-AC1A7D29584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29928" y="5828808"/>
            <a:ext cx="1857634" cy="1943371"/>
          </a:xfrm>
          <a:prstGeom prst="rect">
            <a:avLst/>
          </a:prstGeom>
        </p:spPr>
      </p:pic>
      <p:pic>
        <p:nvPicPr>
          <p:cNvPr id="970" name="Picture 4">
            <a:extLst>
              <a:ext uri="{FF2B5EF4-FFF2-40B4-BE49-F238E27FC236}">
                <a16:creationId xmlns:a16="http://schemas.microsoft.com/office/drawing/2014/main" id="{1C054EA4-2549-C9DF-183C-2750B6EF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709" y="5932481"/>
            <a:ext cx="1968338" cy="173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92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3B1765E2-E46E-0CF6-7A92-5582A25D0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C5998C09-EA3F-F64F-EFA6-565156BA2FE0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A0ECA157-95AF-D313-C1F5-8827C7EFDA94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F87020FC-2F59-B0DE-ABD9-B0C907880A8D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83E46F34-AA94-36A3-592F-89A63BFAEC29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34F54C8F-3D85-F17F-0CB8-AE7BCB9F011A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A1055DEC-FF19-4F5B-9E77-AFD958A76AFA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D4DDE-2EE4-8CFC-6C8B-6BC90B4FA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09907" y="1079555"/>
            <a:ext cx="4067743" cy="924054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4DC7FE5C-F84F-34A3-C326-D52A9C387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00579" y="2003609"/>
            <a:ext cx="1326953" cy="1048201"/>
          </a:xfrm>
          <a:prstGeom prst="rect">
            <a:avLst/>
          </a:prstGeom>
        </p:spPr>
      </p:pic>
      <p:pic>
        <p:nvPicPr>
          <p:cNvPr id="13" name="Picture 12" descr="A graph with blue lines&#10;&#10;Description automatically generated">
            <a:extLst>
              <a:ext uri="{FF2B5EF4-FFF2-40B4-BE49-F238E27FC236}">
                <a16:creationId xmlns:a16="http://schemas.microsoft.com/office/drawing/2014/main" id="{EF7A9AF1-7122-CE7C-B6FB-90B331A8A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02333" y="2004210"/>
            <a:ext cx="1275539" cy="1047600"/>
          </a:xfrm>
          <a:prstGeom prst="rect">
            <a:avLst/>
          </a:prstGeom>
        </p:spPr>
      </p:pic>
      <p:pic>
        <p:nvPicPr>
          <p:cNvPr id="848" name="Picture 847" descr="A graph with blue lines&#10;&#10;Description automatically generated">
            <a:extLst>
              <a:ext uri="{FF2B5EF4-FFF2-40B4-BE49-F238E27FC236}">
                <a16:creationId xmlns:a16="http://schemas.microsoft.com/office/drawing/2014/main" id="{D2B6DCFE-6A4C-D61C-D2A8-962FCEE4C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77" y="5810400"/>
            <a:ext cx="1293959" cy="1047600"/>
          </a:xfrm>
          <a:prstGeom prst="rect">
            <a:avLst/>
          </a:prstGeom>
        </p:spPr>
      </p:pic>
      <p:pic>
        <p:nvPicPr>
          <p:cNvPr id="850" name="Picture 849" descr="A graph with blue lines&#10;&#10;Description automatically generated">
            <a:extLst>
              <a:ext uri="{FF2B5EF4-FFF2-40B4-BE49-F238E27FC236}">
                <a16:creationId xmlns:a16="http://schemas.microsoft.com/office/drawing/2014/main" id="{1F74A33B-0532-0D0B-DDDE-EF564CBDB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041" y="5810400"/>
            <a:ext cx="1293959" cy="1047600"/>
          </a:xfrm>
          <a:prstGeom prst="rect">
            <a:avLst/>
          </a:prstGeom>
        </p:spPr>
      </p:pic>
      <p:pic>
        <p:nvPicPr>
          <p:cNvPr id="852" name="Picture 851" descr="A graph with blue lines&#10;&#10;Description automatically generated">
            <a:extLst>
              <a:ext uri="{FF2B5EF4-FFF2-40B4-BE49-F238E27FC236}">
                <a16:creationId xmlns:a16="http://schemas.microsoft.com/office/drawing/2014/main" id="{E8B14045-5A83-F047-2B27-B74138681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161" y="5810400"/>
            <a:ext cx="1293959" cy="1047600"/>
          </a:xfrm>
          <a:prstGeom prst="rect">
            <a:avLst/>
          </a:prstGeom>
        </p:spPr>
      </p:pic>
      <p:pic>
        <p:nvPicPr>
          <p:cNvPr id="854" name="Picture 853" descr="A graph with a line&#10;&#10;Description automatically generated">
            <a:extLst>
              <a:ext uri="{FF2B5EF4-FFF2-40B4-BE49-F238E27FC236}">
                <a16:creationId xmlns:a16="http://schemas.microsoft.com/office/drawing/2014/main" id="{EE25AA74-BDC0-7E62-1993-37252C646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9799" y="5814114"/>
            <a:ext cx="1293959" cy="1043885"/>
          </a:xfrm>
          <a:custGeom>
            <a:avLst/>
            <a:gdLst>
              <a:gd name="connsiteX0" fmla="*/ 0 w 1293959"/>
              <a:gd name="connsiteY0" fmla="*/ 0 h 1043885"/>
              <a:gd name="connsiteX1" fmla="*/ 659919 w 1293959"/>
              <a:gd name="connsiteY1" fmla="*/ 0 h 1043885"/>
              <a:gd name="connsiteX2" fmla="*/ 1293959 w 1293959"/>
              <a:gd name="connsiteY2" fmla="*/ 0 h 1043885"/>
              <a:gd name="connsiteX3" fmla="*/ 1293959 w 1293959"/>
              <a:gd name="connsiteY3" fmla="*/ 501065 h 1043885"/>
              <a:gd name="connsiteX4" fmla="*/ 1293959 w 1293959"/>
              <a:gd name="connsiteY4" fmla="*/ 1043885 h 1043885"/>
              <a:gd name="connsiteX5" fmla="*/ 621100 w 1293959"/>
              <a:gd name="connsiteY5" fmla="*/ 1043885 h 1043885"/>
              <a:gd name="connsiteX6" fmla="*/ 0 w 1293959"/>
              <a:gd name="connsiteY6" fmla="*/ 1043885 h 1043885"/>
              <a:gd name="connsiteX7" fmla="*/ 0 w 1293959"/>
              <a:gd name="connsiteY7" fmla="*/ 553259 h 1043885"/>
              <a:gd name="connsiteX8" fmla="*/ 0 w 1293959"/>
              <a:gd name="connsiteY8" fmla="*/ 0 h 104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3959" h="1043885" fill="none" extrusionOk="0">
                <a:moveTo>
                  <a:pt x="0" y="0"/>
                </a:moveTo>
                <a:cubicBezTo>
                  <a:pt x="164195" y="25167"/>
                  <a:pt x="455466" y="-20989"/>
                  <a:pt x="659919" y="0"/>
                </a:cubicBezTo>
                <a:cubicBezTo>
                  <a:pt x="864372" y="20989"/>
                  <a:pt x="1034331" y="-61"/>
                  <a:pt x="1293959" y="0"/>
                </a:cubicBezTo>
                <a:cubicBezTo>
                  <a:pt x="1271241" y="166181"/>
                  <a:pt x="1276181" y="322327"/>
                  <a:pt x="1293959" y="501065"/>
                </a:cubicBezTo>
                <a:cubicBezTo>
                  <a:pt x="1311737" y="679804"/>
                  <a:pt x="1305611" y="818154"/>
                  <a:pt x="1293959" y="1043885"/>
                </a:cubicBezTo>
                <a:cubicBezTo>
                  <a:pt x="1073211" y="1046265"/>
                  <a:pt x="861657" y="1062401"/>
                  <a:pt x="621100" y="1043885"/>
                </a:cubicBezTo>
                <a:cubicBezTo>
                  <a:pt x="380543" y="1025369"/>
                  <a:pt x="230754" y="1052491"/>
                  <a:pt x="0" y="1043885"/>
                </a:cubicBezTo>
                <a:cubicBezTo>
                  <a:pt x="-161" y="815181"/>
                  <a:pt x="1107" y="777186"/>
                  <a:pt x="0" y="553259"/>
                </a:cubicBezTo>
                <a:cubicBezTo>
                  <a:pt x="-1107" y="329332"/>
                  <a:pt x="-15736" y="154933"/>
                  <a:pt x="0" y="0"/>
                </a:cubicBezTo>
                <a:close/>
              </a:path>
              <a:path w="1293959" h="1043885" stroke="0" extrusionOk="0">
                <a:moveTo>
                  <a:pt x="0" y="0"/>
                </a:moveTo>
                <a:cubicBezTo>
                  <a:pt x="275122" y="3259"/>
                  <a:pt x="480192" y="-2439"/>
                  <a:pt x="608161" y="0"/>
                </a:cubicBezTo>
                <a:cubicBezTo>
                  <a:pt x="736130" y="2439"/>
                  <a:pt x="1111408" y="13574"/>
                  <a:pt x="1293959" y="0"/>
                </a:cubicBezTo>
                <a:cubicBezTo>
                  <a:pt x="1300996" y="203736"/>
                  <a:pt x="1298836" y="375873"/>
                  <a:pt x="1293959" y="521943"/>
                </a:cubicBezTo>
                <a:cubicBezTo>
                  <a:pt x="1289082" y="668013"/>
                  <a:pt x="1318836" y="845058"/>
                  <a:pt x="1293959" y="1043885"/>
                </a:cubicBezTo>
                <a:cubicBezTo>
                  <a:pt x="1054630" y="1018634"/>
                  <a:pt x="873519" y="1065881"/>
                  <a:pt x="685798" y="1043885"/>
                </a:cubicBezTo>
                <a:cubicBezTo>
                  <a:pt x="498077" y="1021889"/>
                  <a:pt x="144077" y="1073345"/>
                  <a:pt x="0" y="1043885"/>
                </a:cubicBezTo>
                <a:cubicBezTo>
                  <a:pt x="-7823" y="868460"/>
                  <a:pt x="-19582" y="774610"/>
                  <a:pt x="0" y="542820"/>
                </a:cubicBezTo>
                <a:cubicBezTo>
                  <a:pt x="19582" y="311031"/>
                  <a:pt x="-25795" y="114001"/>
                  <a:pt x="0" y="0"/>
                </a:cubicBezTo>
                <a:close/>
              </a:path>
            </a:pathLst>
          </a:custGeom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35076935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56" name="Picture 855" descr="A graph with blue lines&#10;&#10;Description automatically generated">
            <a:extLst>
              <a:ext uri="{FF2B5EF4-FFF2-40B4-BE49-F238E27FC236}">
                <a16:creationId xmlns:a16="http://schemas.microsoft.com/office/drawing/2014/main" id="{0191C2C1-9DC4-3268-88A2-2B2BCC080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811031" y="3076201"/>
            <a:ext cx="1296261" cy="1047600"/>
          </a:xfrm>
          <a:prstGeom prst="rect">
            <a:avLst/>
          </a:prstGeom>
        </p:spPr>
      </p:pic>
      <p:pic>
        <p:nvPicPr>
          <p:cNvPr id="858" name="Picture 857" descr="A graph with blue lines&#10;&#10;Description automatically generated">
            <a:extLst>
              <a:ext uri="{FF2B5EF4-FFF2-40B4-BE49-F238E27FC236}">
                <a16:creationId xmlns:a16="http://schemas.microsoft.com/office/drawing/2014/main" id="{2C4DFE9C-3AE2-BB8B-9CDE-621776A6F4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43814" y="3048300"/>
            <a:ext cx="1293959" cy="1047600"/>
          </a:xfrm>
          <a:prstGeom prst="rect">
            <a:avLst/>
          </a:prstGeom>
        </p:spPr>
      </p:pic>
      <p:pic>
        <p:nvPicPr>
          <p:cNvPr id="860" name="Picture 859" descr="A graph with blue line&#10;&#10;Description automatically generated">
            <a:extLst>
              <a:ext uri="{FF2B5EF4-FFF2-40B4-BE49-F238E27FC236}">
                <a16:creationId xmlns:a16="http://schemas.microsoft.com/office/drawing/2014/main" id="{418BA3ED-174E-7A29-EDEC-6EE76FFC26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80418" y="3048300"/>
            <a:ext cx="1296261" cy="1047600"/>
          </a:xfrm>
          <a:prstGeom prst="rect">
            <a:avLst/>
          </a:prstGeom>
        </p:spPr>
      </p:pic>
      <p:pic>
        <p:nvPicPr>
          <p:cNvPr id="862" name="Picture 861" descr="A graph with a line&#10;&#10;Description automatically generated">
            <a:extLst>
              <a:ext uri="{FF2B5EF4-FFF2-40B4-BE49-F238E27FC236}">
                <a16:creationId xmlns:a16="http://schemas.microsoft.com/office/drawing/2014/main" id="{38F51466-752F-3E6E-B2C0-08D7A7134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247635" y="3054111"/>
            <a:ext cx="1305471" cy="1047600"/>
          </a:xfrm>
          <a:custGeom>
            <a:avLst/>
            <a:gdLst>
              <a:gd name="connsiteX0" fmla="*/ 0 w 1305471"/>
              <a:gd name="connsiteY0" fmla="*/ 0 h 1047600"/>
              <a:gd name="connsiteX1" fmla="*/ 626626 w 1305471"/>
              <a:gd name="connsiteY1" fmla="*/ 0 h 1047600"/>
              <a:gd name="connsiteX2" fmla="*/ 1305471 w 1305471"/>
              <a:gd name="connsiteY2" fmla="*/ 0 h 1047600"/>
              <a:gd name="connsiteX3" fmla="*/ 1305471 w 1305471"/>
              <a:gd name="connsiteY3" fmla="*/ 513324 h 1047600"/>
              <a:gd name="connsiteX4" fmla="*/ 1305471 w 1305471"/>
              <a:gd name="connsiteY4" fmla="*/ 1047600 h 1047600"/>
              <a:gd name="connsiteX5" fmla="*/ 691900 w 1305471"/>
              <a:gd name="connsiteY5" fmla="*/ 1047600 h 1047600"/>
              <a:gd name="connsiteX6" fmla="*/ 0 w 1305471"/>
              <a:gd name="connsiteY6" fmla="*/ 1047600 h 1047600"/>
              <a:gd name="connsiteX7" fmla="*/ 0 w 1305471"/>
              <a:gd name="connsiteY7" fmla="*/ 502848 h 1047600"/>
              <a:gd name="connsiteX8" fmla="*/ 0 w 1305471"/>
              <a:gd name="connsiteY8" fmla="*/ 0 h 10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471" h="1047600" fill="none" extrusionOk="0">
                <a:moveTo>
                  <a:pt x="0" y="0"/>
                </a:moveTo>
                <a:cubicBezTo>
                  <a:pt x="206992" y="-19570"/>
                  <a:pt x="495443" y="-23139"/>
                  <a:pt x="626626" y="0"/>
                </a:cubicBezTo>
                <a:cubicBezTo>
                  <a:pt x="757809" y="23139"/>
                  <a:pt x="1147323" y="-3653"/>
                  <a:pt x="1305471" y="0"/>
                </a:cubicBezTo>
                <a:cubicBezTo>
                  <a:pt x="1313453" y="105833"/>
                  <a:pt x="1321875" y="335679"/>
                  <a:pt x="1305471" y="513324"/>
                </a:cubicBezTo>
                <a:cubicBezTo>
                  <a:pt x="1289067" y="690969"/>
                  <a:pt x="1318317" y="807255"/>
                  <a:pt x="1305471" y="1047600"/>
                </a:cubicBezTo>
                <a:cubicBezTo>
                  <a:pt x="1060513" y="1042683"/>
                  <a:pt x="877321" y="1058099"/>
                  <a:pt x="691900" y="1047600"/>
                </a:cubicBezTo>
                <a:cubicBezTo>
                  <a:pt x="506479" y="1037101"/>
                  <a:pt x="334441" y="1070094"/>
                  <a:pt x="0" y="1047600"/>
                </a:cubicBezTo>
                <a:cubicBezTo>
                  <a:pt x="7587" y="864221"/>
                  <a:pt x="16100" y="613032"/>
                  <a:pt x="0" y="502848"/>
                </a:cubicBezTo>
                <a:cubicBezTo>
                  <a:pt x="-16100" y="392664"/>
                  <a:pt x="21290" y="209085"/>
                  <a:pt x="0" y="0"/>
                </a:cubicBezTo>
                <a:close/>
              </a:path>
              <a:path w="1305471" h="1047600" stroke="0" extrusionOk="0">
                <a:moveTo>
                  <a:pt x="0" y="0"/>
                </a:moveTo>
                <a:cubicBezTo>
                  <a:pt x="159047" y="20810"/>
                  <a:pt x="371793" y="-28726"/>
                  <a:pt x="665790" y="0"/>
                </a:cubicBezTo>
                <a:cubicBezTo>
                  <a:pt x="959787" y="28726"/>
                  <a:pt x="1091406" y="22923"/>
                  <a:pt x="1305471" y="0"/>
                </a:cubicBezTo>
                <a:cubicBezTo>
                  <a:pt x="1294902" y="115802"/>
                  <a:pt x="1322388" y="378874"/>
                  <a:pt x="1305471" y="523800"/>
                </a:cubicBezTo>
                <a:cubicBezTo>
                  <a:pt x="1288554" y="668726"/>
                  <a:pt x="1321374" y="920610"/>
                  <a:pt x="1305471" y="1047600"/>
                </a:cubicBezTo>
                <a:cubicBezTo>
                  <a:pt x="991291" y="1038106"/>
                  <a:pt x="800438" y="1033091"/>
                  <a:pt x="652736" y="1047600"/>
                </a:cubicBezTo>
                <a:cubicBezTo>
                  <a:pt x="505034" y="1062109"/>
                  <a:pt x="297783" y="1027208"/>
                  <a:pt x="0" y="1047600"/>
                </a:cubicBezTo>
                <a:cubicBezTo>
                  <a:pt x="-9166" y="873688"/>
                  <a:pt x="-910" y="718918"/>
                  <a:pt x="0" y="555228"/>
                </a:cubicBezTo>
                <a:cubicBezTo>
                  <a:pt x="910" y="391538"/>
                  <a:pt x="-10328" y="171621"/>
                  <a:pt x="0" y="0"/>
                </a:cubicBezTo>
                <a:close/>
              </a:path>
            </a:pathLst>
          </a:custGeom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29381756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64" name="Picture 86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C7CEF0CD-CFC1-5AAE-B1EB-9412DD3EAB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5402056" y="3076201"/>
            <a:ext cx="1323890" cy="1047600"/>
          </a:xfrm>
          <a:prstGeom prst="rect">
            <a:avLst/>
          </a:prstGeom>
        </p:spPr>
      </p:pic>
      <p:pic>
        <p:nvPicPr>
          <p:cNvPr id="866" name="Picture 865" descr="A graph with blue lines&#10;&#10;Description automatically generated">
            <a:extLst>
              <a:ext uri="{FF2B5EF4-FFF2-40B4-BE49-F238E27FC236}">
                <a16:creationId xmlns:a16="http://schemas.microsoft.com/office/drawing/2014/main" id="{7832D8FA-FD8A-652A-6C3C-492ECE3473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04909" y="3076201"/>
            <a:ext cx="1293959" cy="1047600"/>
          </a:xfrm>
          <a:prstGeom prst="rect">
            <a:avLst/>
          </a:prstGeom>
        </p:spPr>
      </p:pic>
      <p:pic>
        <p:nvPicPr>
          <p:cNvPr id="868" name="Picture 867" descr="A graph with a line&#10;&#10;Description automatically generated">
            <a:extLst>
              <a:ext uri="{FF2B5EF4-FFF2-40B4-BE49-F238E27FC236}">
                <a16:creationId xmlns:a16="http://schemas.microsoft.com/office/drawing/2014/main" id="{B3631E5B-1666-D97D-07F0-FD2194E277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00304" y="2006511"/>
            <a:ext cx="1298564" cy="1047600"/>
          </a:xfrm>
          <a:custGeom>
            <a:avLst/>
            <a:gdLst>
              <a:gd name="connsiteX0" fmla="*/ 0 w 1298564"/>
              <a:gd name="connsiteY0" fmla="*/ 0 h 1047600"/>
              <a:gd name="connsiteX1" fmla="*/ 649282 w 1298564"/>
              <a:gd name="connsiteY1" fmla="*/ 0 h 1047600"/>
              <a:gd name="connsiteX2" fmla="*/ 1298564 w 1298564"/>
              <a:gd name="connsiteY2" fmla="*/ 0 h 1047600"/>
              <a:gd name="connsiteX3" fmla="*/ 1298564 w 1298564"/>
              <a:gd name="connsiteY3" fmla="*/ 502848 h 1047600"/>
              <a:gd name="connsiteX4" fmla="*/ 1298564 w 1298564"/>
              <a:gd name="connsiteY4" fmla="*/ 1047600 h 1047600"/>
              <a:gd name="connsiteX5" fmla="*/ 662268 w 1298564"/>
              <a:gd name="connsiteY5" fmla="*/ 1047600 h 1047600"/>
              <a:gd name="connsiteX6" fmla="*/ 0 w 1298564"/>
              <a:gd name="connsiteY6" fmla="*/ 1047600 h 1047600"/>
              <a:gd name="connsiteX7" fmla="*/ 0 w 1298564"/>
              <a:gd name="connsiteY7" fmla="*/ 513324 h 1047600"/>
              <a:gd name="connsiteX8" fmla="*/ 0 w 1298564"/>
              <a:gd name="connsiteY8" fmla="*/ 0 h 10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8564" h="1047600" fill="none" extrusionOk="0">
                <a:moveTo>
                  <a:pt x="0" y="0"/>
                </a:moveTo>
                <a:cubicBezTo>
                  <a:pt x="281984" y="19761"/>
                  <a:pt x="379401" y="-6399"/>
                  <a:pt x="649282" y="0"/>
                </a:cubicBezTo>
                <a:cubicBezTo>
                  <a:pt x="919163" y="6399"/>
                  <a:pt x="1098133" y="1666"/>
                  <a:pt x="1298564" y="0"/>
                </a:cubicBezTo>
                <a:cubicBezTo>
                  <a:pt x="1276085" y="160447"/>
                  <a:pt x="1304546" y="365460"/>
                  <a:pt x="1298564" y="502848"/>
                </a:cubicBezTo>
                <a:cubicBezTo>
                  <a:pt x="1292582" y="640236"/>
                  <a:pt x="1273961" y="836581"/>
                  <a:pt x="1298564" y="1047600"/>
                </a:cubicBezTo>
                <a:cubicBezTo>
                  <a:pt x="1033780" y="1024793"/>
                  <a:pt x="957868" y="1031565"/>
                  <a:pt x="662268" y="1047600"/>
                </a:cubicBezTo>
                <a:cubicBezTo>
                  <a:pt x="366668" y="1063635"/>
                  <a:pt x="288157" y="1067234"/>
                  <a:pt x="0" y="1047600"/>
                </a:cubicBezTo>
                <a:cubicBezTo>
                  <a:pt x="-12798" y="847699"/>
                  <a:pt x="18390" y="628645"/>
                  <a:pt x="0" y="513324"/>
                </a:cubicBezTo>
                <a:cubicBezTo>
                  <a:pt x="-18390" y="398003"/>
                  <a:pt x="-964" y="194592"/>
                  <a:pt x="0" y="0"/>
                </a:cubicBezTo>
                <a:close/>
              </a:path>
              <a:path w="1298564" h="1047600" stroke="0" extrusionOk="0">
                <a:moveTo>
                  <a:pt x="0" y="0"/>
                </a:moveTo>
                <a:cubicBezTo>
                  <a:pt x="276402" y="-15487"/>
                  <a:pt x="414529" y="28276"/>
                  <a:pt x="649282" y="0"/>
                </a:cubicBezTo>
                <a:cubicBezTo>
                  <a:pt x="884035" y="-28276"/>
                  <a:pt x="1089496" y="-26458"/>
                  <a:pt x="1298564" y="0"/>
                </a:cubicBezTo>
                <a:cubicBezTo>
                  <a:pt x="1276263" y="191812"/>
                  <a:pt x="1309521" y="324451"/>
                  <a:pt x="1298564" y="502848"/>
                </a:cubicBezTo>
                <a:cubicBezTo>
                  <a:pt x="1287607" y="681245"/>
                  <a:pt x="1288258" y="836095"/>
                  <a:pt x="1298564" y="1047600"/>
                </a:cubicBezTo>
                <a:cubicBezTo>
                  <a:pt x="1158403" y="1047343"/>
                  <a:pt x="926357" y="1056486"/>
                  <a:pt x="688239" y="1047600"/>
                </a:cubicBezTo>
                <a:cubicBezTo>
                  <a:pt x="450121" y="1038714"/>
                  <a:pt x="184356" y="1070121"/>
                  <a:pt x="0" y="1047600"/>
                </a:cubicBezTo>
                <a:cubicBezTo>
                  <a:pt x="16277" y="827451"/>
                  <a:pt x="11277" y="729910"/>
                  <a:pt x="0" y="544752"/>
                </a:cubicBezTo>
                <a:cubicBezTo>
                  <a:pt x="-11277" y="359594"/>
                  <a:pt x="-20897" y="240369"/>
                  <a:pt x="0" y="0"/>
                </a:cubicBezTo>
                <a:close/>
              </a:path>
            </a:pathLst>
          </a:custGeom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63580452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70" name="Picture 869" descr="A graph with blue lines&#10;&#10;Description automatically generated">
            <a:extLst>
              <a:ext uri="{FF2B5EF4-FFF2-40B4-BE49-F238E27FC236}">
                <a16:creationId xmlns:a16="http://schemas.microsoft.com/office/drawing/2014/main" id="{C1898DE8-7D60-ABA6-96C0-5B5B09DB5B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5054" y="2003609"/>
            <a:ext cx="1293959" cy="1047600"/>
          </a:xfrm>
          <a:prstGeom prst="rect">
            <a:avLst/>
          </a:prstGeom>
        </p:spPr>
      </p:pic>
      <p:pic>
        <p:nvPicPr>
          <p:cNvPr id="872" name="Picture 871" descr="A graph with a line&#10;&#10;Description automatically generated">
            <a:extLst>
              <a:ext uri="{FF2B5EF4-FFF2-40B4-BE49-F238E27FC236}">
                <a16:creationId xmlns:a16="http://schemas.microsoft.com/office/drawing/2014/main" id="{1E03C0C2-3522-0D12-CEEA-9BAAEEF754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7500" y="2004210"/>
            <a:ext cx="1296261" cy="1047600"/>
          </a:xfrm>
          <a:prstGeom prst="rect">
            <a:avLst/>
          </a:prstGeom>
        </p:spPr>
      </p:pic>
      <p:pic>
        <p:nvPicPr>
          <p:cNvPr id="874" name="Picture 873" descr="A graph with blue lines&#10;&#10;Description automatically generated">
            <a:extLst>
              <a:ext uri="{FF2B5EF4-FFF2-40B4-BE49-F238E27FC236}">
                <a16:creationId xmlns:a16="http://schemas.microsoft.com/office/drawing/2014/main" id="{777290E7-D15B-023C-76CC-7C0C6BB9A1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2255501" y="1975708"/>
            <a:ext cx="1296261" cy="104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C2FE2-EEA5-B33D-4F4A-354375BCD90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1051790"/>
            <a:ext cx="5948337" cy="993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78EFD-C500-F540-71CC-802B66781F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953" y="2850014"/>
            <a:ext cx="1705213" cy="2152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800FD-9660-68CA-9C35-8069AD127CF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35456" y="2052317"/>
            <a:ext cx="6408543" cy="97099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C0E2114-039C-D31D-8018-CC240865F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7" y="3408364"/>
            <a:ext cx="1779017" cy="143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170CDC-670C-6F31-9B80-82C933529EF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29928" y="3122864"/>
            <a:ext cx="1857634" cy="1943371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8DFFECE-3322-CD3F-7115-1C4FEE50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709" y="3226537"/>
            <a:ext cx="1968338" cy="173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D988CD-C1E3-59A3-C9B6-C2D06912000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9509777" y="3323224"/>
            <a:ext cx="2066013" cy="1820276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255FC7B6-2656-E7AF-6B4B-A55035289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6593" y="3550517"/>
            <a:ext cx="2302267" cy="159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B25503-345A-E64F-288F-C5D90B8228B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6734652" y="2240695"/>
            <a:ext cx="6278922" cy="8537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8FA50A-4EEA-025D-CA41-12F94353D69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342146" y="1353633"/>
            <a:ext cx="6408543" cy="853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6C8B01-8304-0B6B-A89D-58082159B0C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513063" y="3181076"/>
            <a:ext cx="1914792" cy="1962424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C9153587-4187-2FF3-2AEF-641D21E02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035" y="3487267"/>
            <a:ext cx="1856158" cy="160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6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A9D840BB-6724-E347-923A-E2BD2B71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7BBA22D2-E7B8-28EB-BB20-33D12421C62A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A7D03BE6-8E11-96CC-630C-E14EDEB99980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DFBBF842-D57E-1C31-F175-216B9F69617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1D7F5266-AFA1-C6C8-96B8-D9E006B6D270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DD7CF06C-71D7-70D0-04F1-052CA3A4A253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8385DA8C-4765-FE99-370F-B9BF6D7E476F}"/>
              </a:ext>
            </a:extLst>
          </p:cNvPr>
          <p:cNvSpPr/>
          <p:nvPr/>
        </p:nvSpPr>
        <p:spPr>
          <a:xfrm>
            <a:off x="3195663" y="182153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F3834-B932-88AB-FF99-438E2EF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833" y="1051790"/>
            <a:ext cx="5948337" cy="993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CDFAD-20D5-BD24-9D29-3BB24FD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3" y="6242143"/>
            <a:ext cx="1705213" cy="2152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96F15D-DE11-40A6-ECF9-4449955E5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27976" y="2052317"/>
            <a:ext cx="6408543" cy="97099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D5E582F-1005-114D-7318-251604F8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7" y="6800493"/>
            <a:ext cx="1779017" cy="143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139048-44B8-2967-E161-33AB5D144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928" y="5828808"/>
            <a:ext cx="1857634" cy="1943371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3339877-9717-808A-014D-FE981EC0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709" y="5932481"/>
            <a:ext cx="1968338" cy="173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165B9-851E-A80C-2191-3A308B32E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53633"/>
            <a:ext cx="6408543" cy="853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BDCBA7-4071-9C9C-850F-4FFFAE4C70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53" y="3323224"/>
            <a:ext cx="2066013" cy="1820276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129B573-32ED-A973-F058-FEDC7677E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37" y="3550517"/>
            <a:ext cx="2302267" cy="159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300927-CA23-12B7-7AD3-FC47FE7183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5078" y="2240695"/>
            <a:ext cx="6278922" cy="8537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96EB87-FB73-2996-3466-A467DEF621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70917" y="3181076"/>
            <a:ext cx="1914792" cy="1962424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C3D56DA-E571-3860-15EF-5EAD893DF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89" y="3487267"/>
            <a:ext cx="1856158" cy="160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Google Shape;1499;p36">
            <a:extLst>
              <a:ext uri="{FF2B5EF4-FFF2-40B4-BE49-F238E27FC236}">
                <a16:creationId xmlns:a16="http://schemas.microsoft.com/office/drawing/2014/main" id="{8FECDAF7-3956-FDD2-E0B9-4D2A2267B40E}"/>
              </a:ext>
            </a:extLst>
          </p:cNvPr>
          <p:cNvCxnSpPr>
            <a:endCxn id="29" idx="2"/>
          </p:cNvCxnSpPr>
          <p:nvPr/>
        </p:nvCxnSpPr>
        <p:spPr>
          <a:xfrm rot="10800000" flipH="1">
            <a:off x="9648029" y="2092950"/>
            <a:ext cx="245100" cy="936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1501;p36">
            <a:extLst>
              <a:ext uri="{FF2B5EF4-FFF2-40B4-BE49-F238E27FC236}">
                <a16:creationId xmlns:a16="http://schemas.microsoft.com/office/drawing/2014/main" id="{CE8E38D3-0111-EE22-4F29-38A7271B1C57}"/>
              </a:ext>
            </a:extLst>
          </p:cNvPr>
          <p:cNvCxnSpPr>
            <a:stCxn id="28" idx="3"/>
            <a:endCxn id="26" idx="2"/>
          </p:cNvCxnSpPr>
          <p:nvPr/>
        </p:nvCxnSpPr>
        <p:spPr>
          <a:xfrm rot="10800000" flipH="1">
            <a:off x="11249354" y="16357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504;p36">
            <a:extLst>
              <a:ext uri="{FF2B5EF4-FFF2-40B4-BE49-F238E27FC236}">
                <a16:creationId xmlns:a16="http://schemas.microsoft.com/office/drawing/2014/main" id="{A0BE0998-079E-CEBB-B3F2-477C9C49440A}"/>
              </a:ext>
            </a:extLst>
          </p:cNvPr>
          <p:cNvCxnSpPr>
            <a:stCxn id="28" idx="3"/>
            <a:endCxn id="9221" idx="2"/>
          </p:cNvCxnSpPr>
          <p:nvPr/>
        </p:nvCxnSpPr>
        <p:spPr>
          <a:xfrm>
            <a:off x="11249354" y="2092950"/>
            <a:ext cx="357600" cy="4425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1506;p36">
            <a:extLst>
              <a:ext uri="{FF2B5EF4-FFF2-40B4-BE49-F238E27FC236}">
                <a16:creationId xmlns:a16="http://schemas.microsoft.com/office/drawing/2014/main" id="{0FA2F767-0761-3E67-E523-A79A5DE13FC9}"/>
              </a:ext>
            </a:extLst>
          </p:cNvPr>
          <p:cNvCxnSpPr>
            <a:stCxn id="31" idx="3"/>
            <a:endCxn id="9224" idx="2"/>
          </p:cNvCxnSpPr>
          <p:nvPr/>
        </p:nvCxnSpPr>
        <p:spPr>
          <a:xfrm rot="10800000" flipH="1">
            <a:off x="11249354" y="3507750"/>
            <a:ext cx="357600" cy="45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509;p36">
            <a:extLst>
              <a:ext uri="{FF2B5EF4-FFF2-40B4-BE49-F238E27FC236}">
                <a16:creationId xmlns:a16="http://schemas.microsoft.com/office/drawing/2014/main" id="{C791B6D6-C201-A378-A380-B4C61D833ED0}"/>
              </a:ext>
            </a:extLst>
          </p:cNvPr>
          <p:cNvCxnSpPr>
            <a:stCxn id="31" idx="3"/>
            <a:endCxn id="9227" idx="2"/>
          </p:cNvCxnSpPr>
          <p:nvPr/>
        </p:nvCxnSpPr>
        <p:spPr>
          <a:xfrm>
            <a:off x="11249354" y="3964950"/>
            <a:ext cx="357600" cy="45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4" name="Google Shape;1511;p36">
            <a:extLst>
              <a:ext uri="{FF2B5EF4-FFF2-40B4-BE49-F238E27FC236}">
                <a16:creationId xmlns:a16="http://schemas.microsoft.com/office/drawing/2014/main" id="{95BB54E5-2C38-282B-DD56-2D31CA747FC6}"/>
              </a:ext>
            </a:extLst>
          </p:cNvPr>
          <p:cNvGrpSpPr/>
          <p:nvPr/>
        </p:nvGrpSpPr>
        <p:grpSpPr>
          <a:xfrm>
            <a:off x="11606954" y="1476150"/>
            <a:ext cx="1356300" cy="319200"/>
            <a:chOff x="5592550" y="1018950"/>
            <a:chExt cx="1356300" cy="319200"/>
          </a:xfrm>
        </p:grpSpPr>
        <p:sp>
          <p:nvSpPr>
            <p:cNvPr id="25" name="Google Shape;1512;p36">
              <a:extLst>
                <a:ext uri="{FF2B5EF4-FFF2-40B4-BE49-F238E27FC236}">
                  <a16:creationId xmlns:a16="http://schemas.microsoft.com/office/drawing/2014/main" id="{DA50C0BC-EB27-B15B-C9E6-BF14432DB991}"/>
                </a:ext>
              </a:extLst>
            </p:cNvPr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Al Ahly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1503;p36">
              <a:extLst>
                <a:ext uri="{FF2B5EF4-FFF2-40B4-BE49-F238E27FC236}">
                  <a16:creationId xmlns:a16="http://schemas.microsoft.com/office/drawing/2014/main" id="{A51A1186-0890-CD74-15AF-F1E59A65F100}"/>
                </a:ext>
              </a:extLst>
            </p:cNvPr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27" name="Google Shape;1513;p36">
            <a:extLst>
              <a:ext uri="{FF2B5EF4-FFF2-40B4-BE49-F238E27FC236}">
                <a16:creationId xmlns:a16="http://schemas.microsoft.com/office/drawing/2014/main" id="{63627FCD-28A2-61D2-9B38-0A1CC789238C}"/>
              </a:ext>
            </a:extLst>
          </p:cNvPr>
          <p:cNvGrpSpPr/>
          <p:nvPr/>
        </p:nvGrpSpPr>
        <p:grpSpPr>
          <a:xfrm>
            <a:off x="9893054" y="1933350"/>
            <a:ext cx="1356300" cy="319200"/>
            <a:chOff x="3650050" y="1476150"/>
            <a:chExt cx="1356300" cy="319200"/>
          </a:xfrm>
        </p:grpSpPr>
        <p:sp>
          <p:nvSpPr>
            <p:cNvPr id="28" name="Google Shape;1502;p36">
              <a:extLst>
                <a:ext uri="{FF2B5EF4-FFF2-40B4-BE49-F238E27FC236}">
                  <a16:creationId xmlns:a16="http://schemas.microsoft.com/office/drawing/2014/main" id="{C8DFCD98-1D76-7C84-44E6-9EDF1EAB9923}"/>
                </a:ext>
              </a:extLst>
            </p:cNvPr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Attack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1500;p36">
              <a:extLst>
                <a:ext uri="{FF2B5EF4-FFF2-40B4-BE49-F238E27FC236}">
                  <a16:creationId xmlns:a16="http://schemas.microsoft.com/office/drawing/2014/main" id="{6AF6ACB5-7D78-1FE5-4A6E-1B8714E059FB}"/>
                </a:ext>
              </a:extLst>
            </p:cNvPr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0" name="Google Shape;1514;p36">
            <a:extLst>
              <a:ext uri="{FF2B5EF4-FFF2-40B4-BE49-F238E27FC236}">
                <a16:creationId xmlns:a16="http://schemas.microsoft.com/office/drawing/2014/main" id="{59E40E21-EBEE-867B-5D31-CEE1B5EF40B7}"/>
              </a:ext>
            </a:extLst>
          </p:cNvPr>
          <p:cNvGrpSpPr/>
          <p:nvPr/>
        </p:nvGrpSpPr>
        <p:grpSpPr>
          <a:xfrm>
            <a:off x="9893054" y="3805350"/>
            <a:ext cx="1356300" cy="319200"/>
            <a:chOff x="3650050" y="3348150"/>
            <a:chExt cx="1356300" cy="319200"/>
          </a:xfrm>
        </p:grpSpPr>
        <p:sp>
          <p:nvSpPr>
            <p:cNvPr id="31" name="Google Shape;1507;p36">
              <a:extLst>
                <a:ext uri="{FF2B5EF4-FFF2-40B4-BE49-F238E27FC236}">
                  <a16:creationId xmlns:a16="http://schemas.microsoft.com/office/drawing/2014/main" id="{F14AF9FA-A9BD-CFEF-5B9D-74F54C103880}"/>
                </a:ext>
              </a:extLst>
            </p:cNvPr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3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Defending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16" name="Google Shape;1498;p36">
              <a:extLst>
                <a:ext uri="{FF2B5EF4-FFF2-40B4-BE49-F238E27FC236}">
                  <a16:creationId xmlns:a16="http://schemas.microsoft.com/office/drawing/2014/main" id="{32063113-A860-3FBE-56E4-064E8E0D0846}"/>
                </a:ext>
              </a:extLst>
            </p:cNvPr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17" name="Google Shape;1515;p36">
            <a:extLst>
              <a:ext uri="{FF2B5EF4-FFF2-40B4-BE49-F238E27FC236}">
                <a16:creationId xmlns:a16="http://schemas.microsoft.com/office/drawing/2014/main" id="{0EDAF377-2107-6144-D395-0EB3A65B43CE}"/>
              </a:ext>
            </a:extLst>
          </p:cNvPr>
          <p:cNvGrpSpPr/>
          <p:nvPr/>
        </p:nvGrpSpPr>
        <p:grpSpPr>
          <a:xfrm>
            <a:off x="11606954" y="2390550"/>
            <a:ext cx="1356300" cy="319200"/>
            <a:chOff x="5592550" y="1933350"/>
            <a:chExt cx="1356300" cy="319200"/>
          </a:xfrm>
        </p:grpSpPr>
        <p:sp>
          <p:nvSpPr>
            <p:cNvPr id="9219" name="Google Shape;1516;p36">
              <a:extLst>
                <a:ext uri="{FF2B5EF4-FFF2-40B4-BE49-F238E27FC236}">
                  <a16:creationId xmlns:a16="http://schemas.microsoft.com/office/drawing/2014/main" id="{DACF316F-0A87-BA36-6A68-5E48DF18D7DB}"/>
                </a:ext>
              </a:extLst>
            </p:cNvPr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Zamalek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21" name="Google Shape;1505;p36">
              <a:extLst>
                <a:ext uri="{FF2B5EF4-FFF2-40B4-BE49-F238E27FC236}">
                  <a16:creationId xmlns:a16="http://schemas.microsoft.com/office/drawing/2014/main" id="{159B8378-9B0C-CE0A-C192-A207289022D4}"/>
                </a:ext>
              </a:extLst>
            </p:cNvPr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9222" name="Google Shape;1519;p36">
            <a:extLst>
              <a:ext uri="{FF2B5EF4-FFF2-40B4-BE49-F238E27FC236}">
                <a16:creationId xmlns:a16="http://schemas.microsoft.com/office/drawing/2014/main" id="{AAEE25C4-5BDA-40D1-7E9F-7851B0FA8FCC}"/>
              </a:ext>
            </a:extLst>
          </p:cNvPr>
          <p:cNvGrpSpPr/>
          <p:nvPr/>
        </p:nvGrpSpPr>
        <p:grpSpPr>
          <a:xfrm>
            <a:off x="11606954" y="3348150"/>
            <a:ext cx="1356300" cy="319200"/>
            <a:chOff x="5592550" y="2890950"/>
            <a:chExt cx="1356300" cy="319200"/>
          </a:xfrm>
        </p:grpSpPr>
        <p:sp>
          <p:nvSpPr>
            <p:cNvPr id="9223" name="Google Shape;1520;p36">
              <a:extLst>
                <a:ext uri="{FF2B5EF4-FFF2-40B4-BE49-F238E27FC236}">
                  <a16:creationId xmlns:a16="http://schemas.microsoft.com/office/drawing/2014/main" id="{CA0A8773-870D-6C78-2873-A7E3BB9CEB01}"/>
                </a:ext>
              </a:extLst>
            </p:cNvPr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Al Ahly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24" name="Google Shape;1508;p36">
              <a:extLst>
                <a:ext uri="{FF2B5EF4-FFF2-40B4-BE49-F238E27FC236}">
                  <a16:creationId xmlns:a16="http://schemas.microsoft.com/office/drawing/2014/main" id="{E90ECC42-F236-C819-0C40-FF657185870E}"/>
                </a:ext>
              </a:extLst>
            </p:cNvPr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9225" name="Google Shape;1521;p36">
            <a:extLst>
              <a:ext uri="{FF2B5EF4-FFF2-40B4-BE49-F238E27FC236}">
                <a16:creationId xmlns:a16="http://schemas.microsoft.com/office/drawing/2014/main" id="{33B4B50B-B484-502E-7D44-C8273CD1FB74}"/>
              </a:ext>
            </a:extLst>
          </p:cNvPr>
          <p:cNvGrpSpPr/>
          <p:nvPr/>
        </p:nvGrpSpPr>
        <p:grpSpPr>
          <a:xfrm>
            <a:off x="11606954" y="4262550"/>
            <a:ext cx="1356300" cy="319200"/>
            <a:chOff x="5592550" y="3805350"/>
            <a:chExt cx="1356300" cy="319200"/>
          </a:xfrm>
        </p:grpSpPr>
        <p:sp>
          <p:nvSpPr>
            <p:cNvPr id="9226" name="Google Shape;1522;p36">
              <a:extLst>
                <a:ext uri="{FF2B5EF4-FFF2-40B4-BE49-F238E27FC236}">
                  <a16:creationId xmlns:a16="http://schemas.microsoft.com/office/drawing/2014/main" id="{8AAFB9FC-D3FF-2B7A-1CB8-DBD646A5E887}"/>
                </a:ext>
              </a:extLst>
            </p:cNvPr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El Mansoura SC </a:t>
              </a:r>
            </a:p>
          </p:txBody>
        </p:sp>
        <p:sp>
          <p:nvSpPr>
            <p:cNvPr id="9227" name="Google Shape;1510;p36">
              <a:extLst>
                <a:ext uri="{FF2B5EF4-FFF2-40B4-BE49-F238E27FC236}">
                  <a16:creationId xmlns:a16="http://schemas.microsoft.com/office/drawing/2014/main" id="{56E446B1-3D27-469B-6449-52A418922CA8}"/>
                </a:ext>
              </a:extLst>
            </p:cNvPr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cxnSp>
        <p:nvCxnSpPr>
          <p:cNvPr id="9228" name="Google Shape;1524;p36">
            <a:extLst>
              <a:ext uri="{FF2B5EF4-FFF2-40B4-BE49-F238E27FC236}">
                <a16:creationId xmlns:a16="http://schemas.microsoft.com/office/drawing/2014/main" id="{5CEA71A3-EC55-4473-AA46-622BFB15457A}"/>
              </a:ext>
            </a:extLst>
          </p:cNvPr>
          <p:cNvCxnSpPr>
            <a:endCxn id="9242" idx="2"/>
          </p:cNvCxnSpPr>
          <p:nvPr/>
        </p:nvCxnSpPr>
        <p:spPr>
          <a:xfrm flipH="1">
            <a:off x="-1021747" y="3028950"/>
            <a:ext cx="245100" cy="936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9" name="Google Shape;1526;p36">
            <a:extLst>
              <a:ext uri="{FF2B5EF4-FFF2-40B4-BE49-F238E27FC236}">
                <a16:creationId xmlns:a16="http://schemas.microsoft.com/office/drawing/2014/main" id="{210631B0-B80B-4FB9-DFC1-A5531A3D69C3}"/>
              </a:ext>
            </a:extLst>
          </p:cNvPr>
          <p:cNvCxnSpPr>
            <a:endCxn id="9239" idx="2"/>
          </p:cNvCxnSpPr>
          <p:nvPr/>
        </p:nvCxnSpPr>
        <p:spPr>
          <a:xfrm rot="10800000">
            <a:off x="-1021747" y="2092950"/>
            <a:ext cx="245100" cy="936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30" name="Google Shape;1528;p36">
            <a:extLst>
              <a:ext uri="{FF2B5EF4-FFF2-40B4-BE49-F238E27FC236}">
                <a16:creationId xmlns:a16="http://schemas.microsoft.com/office/drawing/2014/main" id="{3ABDBD91-D428-7A7F-54ED-0238210E689E}"/>
              </a:ext>
            </a:extLst>
          </p:cNvPr>
          <p:cNvCxnSpPr>
            <a:stCxn id="9238" idx="3"/>
            <a:endCxn id="9236" idx="2"/>
          </p:cNvCxnSpPr>
          <p:nvPr/>
        </p:nvCxnSpPr>
        <p:spPr>
          <a:xfrm rot="10800000">
            <a:off x="-2735572" y="16357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31" name="Google Shape;1531;p36">
            <a:extLst>
              <a:ext uri="{FF2B5EF4-FFF2-40B4-BE49-F238E27FC236}">
                <a16:creationId xmlns:a16="http://schemas.microsoft.com/office/drawing/2014/main" id="{AB0EE7AA-A63B-0F54-4877-A15C487DA713}"/>
              </a:ext>
            </a:extLst>
          </p:cNvPr>
          <p:cNvCxnSpPr>
            <a:stCxn id="9238" idx="3"/>
            <a:endCxn id="9245" idx="2"/>
          </p:cNvCxnSpPr>
          <p:nvPr/>
        </p:nvCxnSpPr>
        <p:spPr>
          <a:xfrm flipH="1">
            <a:off x="-2735572" y="2092950"/>
            <a:ext cx="357600" cy="4425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32" name="Google Shape;1533;p36">
            <a:extLst>
              <a:ext uri="{FF2B5EF4-FFF2-40B4-BE49-F238E27FC236}">
                <a16:creationId xmlns:a16="http://schemas.microsoft.com/office/drawing/2014/main" id="{1EFBE891-AF34-E3D3-C22B-F216C17CCA8E}"/>
              </a:ext>
            </a:extLst>
          </p:cNvPr>
          <p:cNvCxnSpPr>
            <a:stCxn id="9241" idx="3"/>
            <a:endCxn id="832" idx="2"/>
          </p:cNvCxnSpPr>
          <p:nvPr/>
        </p:nvCxnSpPr>
        <p:spPr>
          <a:xfrm rot="10800000">
            <a:off x="-2735572" y="35077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33" name="Google Shape;1536;p36">
            <a:extLst>
              <a:ext uri="{FF2B5EF4-FFF2-40B4-BE49-F238E27FC236}">
                <a16:creationId xmlns:a16="http://schemas.microsoft.com/office/drawing/2014/main" id="{D3A7EB40-9195-7785-38B0-B58EBA561709}"/>
              </a:ext>
            </a:extLst>
          </p:cNvPr>
          <p:cNvCxnSpPr>
            <a:stCxn id="9241" idx="3"/>
            <a:endCxn id="835" idx="2"/>
          </p:cNvCxnSpPr>
          <p:nvPr/>
        </p:nvCxnSpPr>
        <p:spPr>
          <a:xfrm flipH="1">
            <a:off x="-2735572" y="39649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34" name="Google Shape;1538;p36">
            <a:extLst>
              <a:ext uri="{FF2B5EF4-FFF2-40B4-BE49-F238E27FC236}">
                <a16:creationId xmlns:a16="http://schemas.microsoft.com/office/drawing/2014/main" id="{0F757013-7B7A-464C-EA96-6FBD7A4ED3B5}"/>
              </a:ext>
            </a:extLst>
          </p:cNvPr>
          <p:cNvGrpSpPr/>
          <p:nvPr/>
        </p:nvGrpSpPr>
        <p:grpSpPr>
          <a:xfrm flipH="1">
            <a:off x="-4333214" y="1476150"/>
            <a:ext cx="1597642" cy="319200"/>
            <a:chOff x="5592550" y="1018950"/>
            <a:chExt cx="1597642" cy="319200"/>
          </a:xfrm>
        </p:grpSpPr>
        <p:sp>
          <p:nvSpPr>
            <p:cNvPr id="9235" name="Google Shape;1539;p36">
              <a:extLst>
                <a:ext uri="{FF2B5EF4-FFF2-40B4-BE49-F238E27FC236}">
                  <a16:creationId xmlns:a16="http://schemas.microsoft.com/office/drawing/2014/main" id="{FE7B2739-5303-AC13-7222-8D48E7781C12}"/>
                </a:ext>
              </a:extLst>
            </p:cNvPr>
            <p:cNvSpPr/>
            <p:nvPr/>
          </p:nvSpPr>
          <p:spPr>
            <a:xfrm>
              <a:off x="5766550" y="1018950"/>
              <a:ext cx="1423642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Ceramica</a:t>
              </a: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 Cleopatra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36" name="Google Shape;1530;p36">
              <a:extLst>
                <a:ext uri="{FF2B5EF4-FFF2-40B4-BE49-F238E27FC236}">
                  <a16:creationId xmlns:a16="http://schemas.microsoft.com/office/drawing/2014/main" id="{486EE00E-12F2-21BC-0DBB-E8965A17197C}"/>
                </a:ext>
              </a:extLst>
            </p:cNvPr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9237" name="Google Shape;1540;p36">
            <a:extLst>
              <a:ext uri="{FF2B5EF4-FFF2-40B4-BE49-F238E27FC236}">
                <a16:creationId xmlns:a16="http://schemas.microsoft.com/office/drawing/2014/main" id="{9D471446-4011-12B7-7D22-8FB53EB7FC50}"/>
              </a:ext>
            </a:extLst>
          </p:cNvPr>
          <p:cNvGrpSpPr/>
          <p:nvPr/>
        </p:nvGrpSpPr>
        <p:grpSpPr>
          <a:xfrm flipH="1">
            <a:off x="-2377972" y="1933350"/>
            <a:ext cx="1356300" cy="319200"/>
            <a:chOff x="3650050" y="1476150"/>
            <a:chExt cx="1356300" cy="319200"/>
          </a:xfrm>
        </p:grpSpPr>
        <p:sp>
          <p:nvSpPr>
            <p:cNvPr id="9238" name="Google Shape;1529;p36">
              <a:extLst>
                <a:ext uri="{FF2B5EF4-FFF2-40B4-BE49-F238E27FC236}">
                  <a16:creationId xmlns:a16="http://schemas.microsoft.com/office/drawing/2014/main" id="{DFF8D711-F28E-47B2-C72D-CA737201F929}"/>
                </a:ext>
              </a:extLst>
            </p:cNvPr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Top Promising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39" name="Google Shape;1527;p36">
              <a:extLst>
                <a:ext uri="{FF2B5EF4-FFF2-40B4-BE49-F238E27FC236}">
                  <a16:creationId xmlns:a16="http://schemas.microsoft.com/office/drawing/2014/main" id="{1AEB0184-7036-9ACF-A5AE-BB1B36DB8C21}"/>
                </a:ext>
              </a:extLst>
            </p:cNvPr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40" name="Google Shape;1541;p36">
            <a:extLst>
              <a:ext uri="{FF2B5EF4-FFF2-40B4-BE49-F238E27FC236}">
                <a16:creationId xmlns:a16="http://schemas.microsoft.com/office/drawing/2014/main" id="{5C201112-36F3-65A8-A58E-BD90CF63BD02}"/>
              </a:ext>
            </a:extLst>
          </p:cNvPr>
          <p:cNvGrpSpPr/>
          <p:nvPr/>
        </p:nvGrpSpPr>
        <p:grpSpPr>
          <a:xfrm flipH="1">
            <a:off x="-2377972" y="3805350"/>
            <a:ext cx="1356300" cy="319200"/>
            <a:chOff x="3650050" y="3348150"/>
            <a:chExt cx="1356300" cy="319200"/>
          </a:xfrm>
        </p:grpSpPr>
        <p:sp>
          <p:nvSpPr>
            <p:cNvPr id="9241" name="Google Shape;1534;p36">
              <a:extLst>
                <a:ext uri="{FF2B5EF4-FFF2-40B4-BE49-F238E27FC236}">
                  <a16:creationId xmlns:a16="http://schemas.microsoft.com/office/drawing/2014/main" id="{3EF0B6DF-96BE-8D79-0864-84D4D7ADA8EB}"/>
                </a:ext>
              </a:extLst>
            </p:cNvPr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Top Safe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42" name="Google Shape;1525;p36">
              <a:extLst>
                <a:ext uri="{FF2B5EF4-FFF2-40B4-BE49-F238E27FC236}">
                  <a16:creationId xmlns:a16="http://schemas.microsoft.com/office/drawing/2014/main" id="{EDA00391-D6E2-4C1E-A00B-B67F0CC6A201}"/>
                </a:ext>
              </a:extLst>
            </p:cNvPr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43" name="Google Shape;1542;p36">
            <a:extLst>
              <a:ext uri="{FF2B5EF4-FFF2-40B4-BE49-F238E27FC236}">
                <a16:creationId xmlns:a16="http://schemas.microsoft.com/office/drawing/2014/main" id="{5FE16ADB-92C9-408C-D61E-0B91BF74103B}"/>
              </a:ext>
            </a:extLst>
          </p:cNvPr>
          <p:cNvGrpSpPr/>
          <p:nvPr/>
        </p:nvGrpSpPr>
        <p:grpSpPr>
          <a:xfrm flipH="1">
            <a:off x="-4333214" y="2390550"/>
            <a:ext cx="1597642" cy="319200"/>
            <a:chOff x="5592550" y="1933350"/>
            <a:chExt cx="1597642" cy="319200"/>
          </a:xfrm>
        </p:grpSpPr>
        <p:sp>
          <p:nvSpPr>
            <p:cNvPr id="9244" name="Google Shape;1543;p36">
              <a:extLst>
                <a:ext uri="{FF2B5EF4-FFF2-40B4-BE49-F238E27FC236}">
                  <a16:creationId xmlns:a16="http://schemas.microsoft.com/office/drawing/2014/main" id="{626F6329-B5BA-20C9-0F41-0B890D3384EA}"/>
                </a:ext>
              </a:extLst>
            </p:cNvPr>
            <p:cNvSpPr/>
            <p:nvPr/>
          </p:nvSpPr>
          <p:spPr>
            <a:xfrm>
              <a:off x="5766550" y="1933350"/>
              <a:ext cx="1423642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Pyramids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45" name="Google Shape;1532;p36">
              <a:extLst>
                <a:ext uri="{FF2B5EF4-FFF2-40B4-BE49-F238E27FC236}">
                  <a16:creationId xmlns:a16="http://schemas.microsoft.com/office/drawing/2014/main" id="{97FE9632-A07E-8AA6-1F12-5485CECA9677}"/>
                </a:ext>
              </a:extLst>
            </p:cNvPr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9246" name="Google Shape;1544;p36">
            <a:extLst>
              <a:ext uri="{FF2B5EF4-FFF2-40B4-BE49-F238E27FC236}">
                <a16:creationId xmlns:a16="http://schemas.microsoft.com/office/drawing/2014/main" id="{BFB9538D-6983-06A8-B35D-491D23F9A26E}"/>
              </a:ext>
            </a:extLst>
          </p:cNvPr>
          <p:cNvGrpSpPr/>
          <p:nvPr/>
        </p:nvGrpSpPr>
        <p:grpSpPr>
          <a:xfrm flipH="1">
            <a:off x="-4575586" y="3348150"/>
            <a:ext cx="1840014" cy="319200"/>
            <a:chOff x="5592550" y="2890950"/>
            <a:chExt cx="1840014" cy="319200"/>
          </a:xfrm>
        </p:grpSpPr>
        <p:sp>
          <p:nvSpPr>
            <p:cNvPr id="9247" name="Google Shape;1545;p36">
              <a:extLst>
                <a:ext uri="{FF2B5EF4-FFF2-40B4-BE49-F238E27FC236}">
                  <a16:creationId xmlns:a16="http://schemas.microsoft.com/office/drawing/2014/main" id="{9DB59DBF-4F02-A428-06DA-0BCB55E90BB3}"/>
                </a:ext>
              </a:extLst>
            </p:cNvPr>
            <p:cNvSpPr/>
            <p:nvPr/>
          </p:nvSpPr>
          <p:spPr>
            <a:xfrm>
              <a:off x="5766551" y="2890950"/>
              <a:ext cx="1666013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Al </a:t>
              </a: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Itthad</a:t>
              </a: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 Al </a:t>
              </a: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Sakandary</a:t>
              </a:r>
              <a:endParaRPr lang="en-US"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2" name="Google Shape;1535;p36">
              <a:extLst>
                <a:ext uri="{FF2B5EF4-FFF2-40B4-BE49-F238E27FC236}">
                  <a16:creationId xmlns:a16="http://schemas.microsoft.com/office/drawing/2014/main" id="{87A8CBC5-BCF2-F4F6-9EB0-86575203B8E7}"/>
                </a:ext>
              </a:extLst>
            </p:cNvPr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833" name="Google Shape;1546;p36">
            <a:extLst>
              <a:ext uri="{FF2B5EF4-FFF2-40B4-BE49-F238E27FC236}">
                <a16:creationId xmlns:a16="http://schemas.microsoft.com/office/drawing/2014/main" id="{8D2AE235-EC8A-E873-BE37-0BBEAF4EB241}"/>
              </a:ext>
            </a:extLst>
          </p:cNvPr>
          <p:cNvGrpSpPr/>
          <p:nvPr/>
        </p:nvGrpSpPr>
        <p:grpSpPr>
          <a:xfrm flipH="1">
            <a:off x="-4575585" y="4262550"/>
            <a:ext cx="1840013" cy="319200"/>
            <a:chOff x="5592550" y="3805350"/>
            <a:chExt cx="1840013" cy="319200"/>
          </a:xfrm>
        </p:grpSpPr>
        <p:sp>
          <p:nvSpPr>
            <p:cNvPr id="834" name="Google Shape;1547;p36">
              <a:extLst>
                <a:ext uri="{FF2B5EF4-FFF2-40B4-BE49-F238E27FC236}">
                  <a16:creationId xmlns:a16="http://schemas.microsoft.com/office/drawing/2014/main" id="{F5B9362E-F549-CE2E-AD9A-737F61FA6F1E}"/>
                </a:ext>
              </a:extLst>
            </p:cNvPr>
            <p:cNvSpPr/>
            <p:nvPr/>
          </p:nvSpPr>
          <p:spPr>
            <a:xfrm>
              <a:off x="5766550" y="3805350"/>
              <a:ext cx="1666013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Tala'ea</a:t>
              </a: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 El </a:t>
              </a: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Gaish</a:t>
              </a:r>
              <a:endParaRPr lang="en-US"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5" name="Google Shape;1537;p36">
              <a:extLst>
                <a:ext uri="{FF2B5EF4-FFF2-40B4-BE49-F238E27FC236}">
                  <a16:creationId xmlns:a16="http://schemas.microsoft.com/office/drawing/2014/main" id="{3568148F-6799-6952-C9D0-17F6DAEC6F59}"/>
                </a:ext>
              </a:extLst>
            </p:cNvPr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836" name="Google Shape;1490;p36">
            <a:extLst>
              <a:ext uri="{FF2B5EF4-FFF2-40B4-BE49-F238E27FC236}">
                <a16:creationId xmlns:a16="http://schemas.microsoft.com/office/drawing/2014/main" id="{1C3A8B49-8EC6-8443-8591-830428DCB433}"/>
              </a:ext>
            </a:extLst>
          </p:cNvPr>
          <p:cNvGrpSpPr/>
          <p:nvPr/>
        </p:nvGrpSpPr>
        <p:grpSpPr>
          <a:xfrm>
            <a:off x="4166825" y="6063246"/>
            <a:ext cx="810375" cy="846849"/>
            <a:chOff x="4544513" y="1336499"/>
            <a:chExt cx="810375" cy="846849"/>
          </a:xfrm>
        </p:grpSpPr>
        <p:sp>
          <p:nvSpPr>
            <p:cNvPr id="837" name="Google Shape;1491;p36">
              <a:extLst>
                <a:ext uri="{FF2B5EF4-FFF2-40B4-BE49-F238E27FC236}">
                  <a16:creationId xmlns:a16="http://schemas.microsoft.com/office/drawing/2014/main" id="{563C2DB9-CCEE-1773-7937-23EA654710C2}"/>
                </a:ext>
              </a:extLst>
            </p:cNvPr>
            <p:cNvSpPr/>
            <p:nvPr/>
          </p:nvSpPr>
          <p:spPr>
            <a:xfrm>
              <a:off x="4544513" y="1336499"/>
              <a:ext cx="810375" cy="846825"/>
            </a:xfrm>
            <a:custGeom>
              <a:avLst/>
              <a:gdLst/>
              <a:ahLst/>
              <a:cxnLst/>
              <a:rect l="l" t="t" r="r" b="b"/>
              <a:pathLst>
                <a:path w="50601" h="52877" extrusionOk="0">
                  <a:moveTo>
                    <a:pt x="9025" y="8411"/>
                  </a:moveTo>
                  <a:lnTo>
                    <a:pt x="9025" y="8995"/>
                  </a:lnTo>
                  <a:cubicBezTo>
                    <a:pt x="9025" y="13239"/>
                    <a:pt x="9763" y="17344"/>
                    <a:pt x="11132" y="21080"/>
                  </a:cubicBezTo>
                  <a:cubicBezTo>
                    <a:pt x="7842" y="19189"/>
                    <a:pt x="5720" y="15760"/>
                    <a:pt x="5489" y="11963"/>
                  </a:cubicBezTo>
                  <a:lnTo>
                    <a:pt x="5273" y="8411"/>
                  </a:lnTo>
                  <a:close/>
                  <a:moveTo>
                    <a:pt x="45327" y="8411"/>
                  </a:moveTo>
                  <a:lnTo>
                    <a:pt x="45112" y="11963"/>
                  </a:lnTo>
                  <a:cubicBezTo>
                    <a:pt x="44881" y="15760"/>
                    <a:pt x="42759" y="19189"/>
                    <a:pt x="39469" y="21080"/>
                  </a:cubicBezTo>
                  <a:cubicBezTo>
                    <a:pt x="40838" y="17344"/>
                    <a:pt x="41576" y="13239"/>
                    <a:pt x="41576" y="8995"/>
                  </a:cubicBezTo>
                  <a:lnTo>
                    <a:pt x="41576" y="8411"/>
                  </a:lnTo>
                  <a:close/>
                  <a:moveTo>
                    <a:pt x="9025" y="1"/>
                  </a:moveTo>
                  <a:lnTo>
                    <a:pt x="9025" y="3460"/>
                  </a:lnTo>
                  <a:lnTo>
                    <a:pt x="0" y="3460"/>
                  </a:lnTo>
                  <a:lnTo>
                    <a:pt x="415" y="10286"/>
                  </a:lnTo>
                  <a:cubicBezTo>
                    <a:pt x="831" y="16975"/>
                    <a:pt x="4566" y="23017"/>
                    <a:pt x="10378" y="26369"/>
                  </a:cubicBezTo>
                  <a:lnTo>
                    <a:pt x="15760" y="29475"/>
                  </a:lnTo>
                  <a:cubicBezTo>
                    <a:pt x="16990" y="31029"/>
                    <a:pt x="18343" y="32412"/>
                    <a:pt x="19849" y="33612"/>
                  </a:cubicBezTo>
                  <a:lnTo>
                    <a:pt x="22602" y="35779"/>
                  </a:lnTo>
                  <a:lnTo>
                    <a:pt x="22586" y="40162"/>
                  </a:lnTo>
                  <a:cubicBezTo>
                    <a:pt x="17297" y="41053"/>
                    <a:pt x="12930" y="44528"/>
                    <a:pt x="10702" y="49217"/>
                  </a:cubicBezTo>
                  <a:lnTo>
                    <a:pt x="7350" y="49217"/>
                  </a:lnTo>
                  <a:lnTo>
                    <a:pt x="7350" y="52877"/>
                  </a:lnTo>
                  <a:lnTo>
                    <a:pt x="43282" y="52877"/>
                  </a:lnTo>
                  <a:lnTo>
                    <a:pt x="43282" y="49217"/>
                  </a:lnTo>
                  <a:lnTo>
                    <a:pt x="39899" y="49217"/>
                  </a:lnTo>
                  <a:cubicBezTo>
                    <a:pt x="37670" y="44528"/>
                    <a:pt x="33304" y="41053"/>
                    <a:pt x="28014" y="40162"/>
                  </a:cubicBezTo>
                  <a:lnTo>
                    <a:pt x="27998" y="35779"/>
                  </a:lnTo>
                  <a:lnTo>
                    <a:pt x="30751" y="33612"/>
                  </a:lnTo>
                  <a:cubicBezTo>
                    <a:pt x="32258" y="32412"/>
                    <a:pt x="33611" y="31029"/>
                    <a:pt x="34841" y="29475"/>
                  </a:cubicBezTo>
                  <a:lnTo>
                    <a:pt x="40223" y="26369"/>
                  </a:lnTo>
                  <a:cubicBezTo>
                    <a:pt x="46034" y="23017"/>
                    <a:pt x="49770" y="16975"/>
                    <a:pt x="50186" y="10286"/>
                  </a:cubicBezTo>
                  <a:lnTo>
                    <a:pt x="50600" y="3460"/>
                  </a:lnTo>
                  <a:lnTo>
                    <a:pt x="41576" y="3460"/>
                  </a:lnTo>
                  <a:lnTo>
                    <a:pt x="41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492;p36">
              <a:extLst>
                <a:ext uri="{FF2B5EF4-FFF2-40B4-BE49-F238E27FC236}">
                  <a16:creationId xmlns:a16="http://schemas.microsoft.com/office/drawing/2014/main" id="{10BF6BDB-7C07-6219-58F7-3526036C2D6E}"/>
                </a:ext>
              </a:extLst>
            </p:cNvPr>
            <p:cNvSpPr/>
            <p:nvPr/>
          </p:nvSpPr>
          <p:spPr>
            <a:xfrm>
              <a:off x="4761699" y="1413069"/>
              <a:ext cx="75863" cy="250699"/>
            </a:xfrm>
            <a:custGeom>
              <a:avLst/>
              <a:gdLst/>
              <a:ahLst/>
              <a:cxnLst/>
              <a:rect l="l" t="t" r="r" b="b"/>
              <a:pathLst>
                <a:path w="4737" h="15654" extrusionOk="0">
                  <a:moveTo>
                    <a:pt x="1686" y="1"/>
                  </a:moveTo>
                  <a:cubicBezTo>
                    <a:pt x="1677" y="1"/>
                    <a:pt x="1669" y="1"/>
                    <a:pt x="1661" y="1"/>
                  </a:cubicBezTo>
                  <a:cubicBezTo>
                    <a:pt x="738" y="1"/>
                    <a:pt x="0" y="755"/>
                    <a:pt x="15" y="1662"/>
                  </a:cubicBezTo>
                  <a:cubicBezTo>
                    <a:pt x="46" y="5614"/>
                    <a:pt x="93" y="10087"/>
                    <a:pt x="1307" y="14439"/>
                  </a:cubicBezTo>
                  <a:cubicBezTo>
                    <a:pt x="1507" y="15161"/>
                    <a:pt x="2168" y="15653"/>
                    <a:pt x="2891" y="15653"/>
                  </a:cubicBezTo>
                  <a:cubicBezTo>
                    <a:pt x="3045" y="15653"/>
                    <a:pt x="3183" y="15623"/>
                    <a:pt x="3336" y="15592"/>
                  </a:cubicBezTo>
                  <a:cubicBezTo>
                    <a:pt x="4213" y="15346"/>
                    <a:pt x="4736" y="14423"/>
                    <a:pt x="4490" y="13547"/>
                  </a:cubicBezTo>
                  <a:cubicBezTo>
                    <a:pt x="3398" y="9626"/>
                    <a:pt x="3352" y="5382"/>
                    <a:pt x="3322" y="1631"/>
                  </a:cubicBezTo>
                  <a:cubicBezTo>
                    <a:pt x="3306" y="733"/>
                    <a:pt x="2507" y="1"/>
                    <a:pt x="1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493;p36">
              <a:extLst>
                <a:ext uri="{FF2B5EF4-FFF2-40B4-BE49-F238E27FC236}">
                  <a16:creationId xmlns:a16="http://schemas.microsoft.com/office/drawing/2014/main" id="{9F7C0AE7-DFF5-7208-E865-D83BBC2FC5B4}"/>
                </a:ext>
              </a:extLst>
            </p:cNvPr>
            <p:cNvSpPr/>
            <p:nvPr/>
          </p:nvSpPr>
          <p:spPr>
            <a:xfrm>
              <a:off x="4807006" y="1678045"/>
              <a:ext cx="55172" cy="55172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1723" y="0"/>
                  </a:moveTo>
                  <a:cubicBezTo>
                    <a:pt x="769" y="0"/>
                    <a:pt x="1" y="769"/>
                    <a:pt x="1" y="1722"/>
                  </a:cubicBezTo>
                  <a:cubicBezTo>
                    <a:pt x="1" y="2675"/>
                    <a:pt x="769" y="3444"/>
                    <a:pt x="1723" y="3444"/>
                  </a:cubicBezTo>
                  <a:cubicBezTo>
                    <a:pt x="2676" y="3444"/>
                    <a:pt x="3445" y="2675"/>
                    <a:pt x="3445" y="1722"/>
                  </a:cubicBezTo>
                  <a:cubicBezTo>
                    <a:pt x="3445" y="769"/>
                    <a:pt x="267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494;p36">
              <a:extLst>
                <a:ext uri="{FF2B5EF4-FFF2-40B4-BE49-F238E27FC236}">
                  <a16:creationId xmlns:a16="http://schemas.microsoft.com/office/drawing/2014/main" id="{634001F7-961E-3F5B-0D7E-CC1BA1202EAA}"/>
                </a:ext>
              </a:extLst>
            </p:cNvPr>
            <p:cNvSpPr/>
            <p:nvPr/>
          </p:nvSpPr>
          <p:spPr>
            <a:xfrm>
              <a:off x="4662210" y="1979697"/>
              <a:ext cx="575467" cy="203647"/>
            </a:xfrm>
            <a:custGeom>
              <a:avLst/>
              <a:gdLst/>
              <a:ahLst/>
              <a:cxnLst/>
              <a:rect l="l" t="t" r="r" b="b"/>
              <a:pathLst>
                <a:path w="35933" h="12716" extrusionOk="0">
                  <a:moveTo>
                    <a:pt x="15237" y="1"/>
                  </a:moveTo>
                  <a:cubicBezTo>
                    <a:pt x="9948" y="892"/>
                    <a:pt x="5581" y="4367"/>
                    <a:pt x="3353" y="9056"/>
                  </a:cubicBezTo>
                  <a:lnTo>
                    <a:pt x="1" y="9056"/>
                  </a:lnTo>
                  <a:lnTo>
                    <a:pt x="1" y="12716"/>
                  </a:lnTo>
                  <a:lnTo>
                    <a:pt x="35933" y="12716"/>
                  </a:lnTo>
                  <a:lnTo>
                    <a:pt x="35933" y="9056"/>
                  </a:lnTo>
                  <a:lnTo>
                    <a:pt x="32550" y="9056"/>
                  </a:lnTo>
                  <a:cubicBezTo>
                    <a:pt x="30321" y="4367"/>
                    <a:pt x="25955" y="892"/>
                    <a:pt x="20665" y="1"/>
                  </a:cubicBezTo>
                  <a:cubicBezTo>
                    <a:pt x="20665" y="1"/>
                    <a:pt x="19558" y="600"/>
                    <a:pt x="17913" y="600"/>
                  </a:cubicBezTo>
                  <a:cubicBezTo>
                    <a:pt x="16483" y="600"/>
                    <a:pt x="15237" y="1"/>
                    <a:pt x="15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495;p36">
              <a:extLst>
                <a:ext uri="{FF2B5EF4-FFF2-40B4-BE49-F238E27FC236}">
                  <a16:creationId xmlns:a16="http://schemas.microsoft.com/office/drawing/2014/main" id="{E049ACC1-5A24-58A5-532F-BBADAC5D5A78}"/>
                </a:ext>
              </a:extLst>
            </p:cNvPr>
            <p:cNvSpPr/>
            <p:nvPr/>
          </p:nvSpPr>
          <p:spPr>
            <a:xfrm>
              <a:off x="4662210" y="2124733"/>
              <a:ext cx="575467" cy="58615"/>
            </a:xfrm>
            <a:custGeom>
              <a:avLst/>
              <a:gdLst/>
              <a:ahLst/>
              <a:cxnLst/>
              <a:rect l="l" t="t" r="r" b="b"/>
              <a:pathLst>
                <a:path w="35933" h="3660" extrusionOk="0">
                  <a:moveTo>
                    <a:pt x="1" y="0"/>
                  </a:moveTo>
                  <a:lnTo>
                    <a:pt x="1" y="3660"/>
                  </a:lnTo>
                  <a:lnTo>
                    <a:pt x="35933" y="3660"/>
                  </a:lnTo>
                  <a:lnTo>
                    <a:pt x="35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1517;p36">
            <a:extLst>
              <a:ext uri="{FF2B5EF4-FFF2-40B4-BE49-F238E27FC236}">
                <a16:creationId xmlns:a16="http://schemas.microsoft.com/office/drawing/2014/main" id="{3AAF79D5-F94F-9E5A-1A0F-89B643CB15D6}"/>
              </a:ext>
            </a:extLst>
          </p:cNvPr>
          <p:cNvGrpSpPr/>
          <p:nvPr/>
        </p:nvGrpSpPr>
        <p:grpSpPr>
          <a:xfrm>
            <a:off x="3982788" y="7137247"/>
            <a:ext cx="1362275" cy="319200"/>
            <a:chOff x="1596750" y="2412150"/>
            <a:chExt cx="1362275" cy="319200"/>
          </a:xfrm>
        </p:grpSpPr>
        <p:sp>
          <p:nvSpPr>
            <p:cNvPr id="849" name="Google Shape;1518;p36">
              <a:extLst>
                <a:ext uri="{FF2B5EF4-FFF2-40B4-BE49-F238E27FC236}">
                  <a16:creationId xmlns:a16="http://schemas.microsoft.com/office/drawing/2014/main" id="{C5E4FB13-4A76-234D-F6BE-9C672877F7A2}"/>
                </a:ext>
              </a:extLst>
            </p:cNvPr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Conclusions</a:t>
              </a:r>
              <a:endParaRPr lang="en-US" b="1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1" name="Google Shape;1497;p36">
              <a:extLst>
                <a:ext uri="{FF2B5EF4-FFF2-40B4-BE49-F238E27FC236}">
                  <a16:creationId xmlns:a16="http://schemas.microsoft.com/office/drawing/2014/main" id="{129D223E-D94D-A6D0-FC58-FD1EE4451F68}"/>
                </a:ext>
              </a:extLst>
            </p:cNvPr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152;p19">
            <a:extLst>
              <a:ext uri="{FF2B5EF4-FFF2-40B4-BE49-F238E27FC236}">
                <a16:creationId xmlns:a16="http://schemas.microsoft.com/office/drawing/2014/main" id="{82B062BD-F9BA-041A-4BE9-480B64FEE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93555" y="539500"/>
            <a:ext cx="77175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Conclusion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77776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36"/>
          <p:cNvGrpSpPr/>
          <p:nvPr/>
        </p:nvGrpSpPr>
        <p:grpSpPr>
          <a:xfrm>
            <a:off x="4166825" y="1795349"/>
            <a:ext cx="810375" cy="846849"/>
            <a:chOff x="4544513" y="1336499"/>
            <a:chExt cx="810375" cy="846849"/>
          </a:xfrm>
        </p:grpSpPr>
        <p:sp>
          <p:nvSpPr>
            <p:cNvPr id="1491" name="Google Shape;1491;p36"/>
            <p:cNvSpPr/>
            <p:nvPr/>
          </p:nvSpPr>
          <p:spPr>
            <a:xfrm>
              <a:off x="4544513" y="1336499"/>
              <a:ext cx="810375" cy="846825"/>
            </a:xfrm>
            <a:custGeom>
              <a:avLst/>
              <a:gdLst/>
              <a:ahLst/>
              <a:cxnLst/>
              <a:rect l="l" t="t" r="r" b="b"/>
              <a:pathLst>
                <a:path w="50601" h="52877" extrusionOk="0">
                  <a:moveTo>
                    <a:pt x="9025" y="8411"/>
                  </a:moveTo>
                  <a:lnTo>
                    <a:pt x="9025" y="8995"/>
                  </a:lnTo>
                  <a:cubicBezTo>
                    <a:pt x="9025" y="13239"/>
                    <a:pt x="9763" y="17344"/>
                    <a:pt x="11132" y="21080"/>
                  </a:cubicBezTo>
                  <a:cubicBezTo>
                    <a:pt x="7842" y="19189"/>
                    <a:pt x="5720" y="15760"/>
                    <a:pt x="5489" y="11963"/>
                  </a:cubicBezTo>
                  <a:lnTo>
                    <a:pt x="5273" y="8411"/>
                  </a:lnTo>
                  <a:close/>
                  <a:moveTo>
                    <a:pt x="45327" y="8411"/>
                  </a:moveTo>
                  <a:lnTo>
                    <a:pt x="45112" y="11963"/>
                  </a:lnTo>
                  <a:cubicBezTo>
                    <a:pt x="44881" y="15760"/>
                    <a:pt x="42759" y="19189"/>
                    <a:pt x="39469" y="21080"/>
                  </a:cubicBezTo>
                  <a:cubicBezTo>
                    <a:pt x="40838" y="17344"/>
                    <a:pt x="41576" y="13239"/>
                    <a:pt x="41576" y="8995"/>
                  </a:cubicBezTo>
                  <a:lnTo>
                    <a:pt x="41576" y="8411"/>
                  </a:lnTo>
                  <a:close/>
                  <a:moveTo>
                    <a:pt x="9025" y="1"/>
                  </a:moveTo>
                  <a:lnTo>
                    <a:pt x="9025" y="3460"/>
                  </a:lnTo>
                  <a:lnTo>
                    <a:pt x="0" y="3460"/>
                  </a:lnTo>
                  <a:lnTo>
                    <a:pt x="415" y="10286"/>
                  </a:lnTo>
                  <a:cubicBezTo>
                    <a:pt x="831" y="16975"/>
                    <a:pt x="4566" y="23017"/>
                    <a:pt x="10378" y="26369"/>
                  </a:cubicBezTo>
                  <a:lnTo>
                    <a:pt x="15760" y="29475"/>
                  </a:lnTo>
                  <a:cubicBezTo>
                    <a:pt x="16990" y="31029"/>
                    <a:pt x="18343" y="32412"/>
                    <a:pt x="19849" y="33612"/>
                  </a:cubicBezTo>
                  <a:lnTo>
                    <a:pt x="22602" y="35779"/>
                  </a:lnTo>
                  <a:lnTo>
                    <a:pt x="22586" y="40162"/>
                  </a:lnTo>
                  <a:cubicBezTo>
                    <a:pt x="17297" y="41053"/>
                    <a:pt x="12930" y="44528"/>
                    <a:pt x="10702" y="49217"/>
                  </a:cubicBezTo>
                  <a:lnTo>
                    <a:pt x="7350" y="49217"/>
                  </a:lnTo>
                  <a:lnTo>
                    <a:pt x="7350" y="52877"/>
                  </a:lnTo>
                  <a:lnTo>
                    <a:pt x="43282" y="52877"/>
                  </a:lnTo>
                  <a:lnTo>
                    <a:pt x="43282" y="49217"/>
                  </a:lnTo>
                  <a:lnTo>
                    <a:pt x="39899" y="49217"/>
                  </a:lnTo>
                  <a:cubicBezTo>
                    <a:pt x="37670" y="44528"/>
                    <a:pt x="33304" y="41053"/>
                    <a:pt x="28014" y="40162"/>
                  </a:cubicBezTo>
                  <a:lnTo>
                    <a:pt x="27998" y="35779"/>
                  </a:lnTo>
                  <a:lnTo>
                    <a:pt x="30751" y="33612"/>
                  </a:lnTo>
                  <a:cubicBezTo>
                    <a:pt x="32258" y="32412"/>
                    <a:pt x="33611" y="31029"/>
                    <a:pt x="34841" y="29475"/>
                  </a:cubicBezTo>
                  <a:lnTo>
                    <a:pt x="40223" y="26369"/>
                  </a:lnTo>
                  <a:cubicBezTo>
                    <a:pt x="46034" y="23017"/>
                    <a:pt x="49770" y="16975"/>
                    <a:pt x="50186" y="10286"/>
                  </a:cubicBezTo>
                  <a:lnTo>
                    <a:pt x="50600" y="3460"/>
                  </a:lnTo>
                  <a:lnTo>
                    <a:pt x="41576" y="3460"/>
                  </a:lnTo>
                  <a:lnTo>
                    <a:pt x="41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4761699" y="1413069"/>
              <a:ext cx="75863" cy="250699"/>
            </a:xfrm>
            <a:custGeom>
              <a:avLst/>
              <a:gdLst/>
              <a:ahLst/>
              <a:cxnLst/>
              <a:rect l="l" t="t" r="r" b="b"/>
              <a:pathLst>
                <a:path w="4737" h="15654" extrusionOk="0">
                  <a:moveTo>
                    <a:pt x="1686" y="1"/>
                  </a:moveTo>
                  <a:cubicBezTo>
                    <a:pt x="1677" y="1"/>
                    <a:pt x="1669" y="1"/>
                    <a:pt x="1661" y="1"/>
                  </a:cubicBezTo>
                  <a:cubicBezTo>
                    <a:pt x="738" y="1"/>
                    <a:pt x="0" y="755"/>
                    <a:pt x="15" y="1662"/>
                  </a:cubicBezTo>
                  <a:cubicBezTo>
                    <a:pt x="46" y="5614"/>
                    <a:pt x="93" y="10087"/>
                    <a:pt x="1307" y="14439"/>
                  </a:cubicBezTo>
                  <a:cubicBezTo>
                    <a:pt x="1507" y="15161"/>
                    <a:pt x="2168" y="15653"/>
                    <a:pt x="2891" y="15653"/>
                  </a:cubicBezTo>
                  <a:cubicBezTo>
                    <a:pt x="3045" y="15653"/>
                    <a:pt x="3183" y="15623"/>
                    <a:pt x="3336" y="15592"/>
                  </a:cubicBezTo>
                  <a:cubicBezTo>
                    <a:pt x="4213" y="15346"/>
                    <a:pt x="4736" y="14423"/>
                    <a:pt x="4490" y="13547"/>
                  </a:cubicBezTo>
                  <a:cubicBezTo>
                    <a:pt x="3398" y="9626"/>
                    <a:pt x="3352" y="5382"/>
                    <a:pt x="3322" y="1631"/>
                  </a:cubicBezTo>
                  <a:cubicBezTo>
                    <a:pt x="3306" y="733"/>
                    <a:pt x="2507" y="1"/>
                    <a:pt x="1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4807006" y="1678045"/>
              <a:ext cx="55172" cy="55172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1723" y="0"/>
                  </a:moveTo>
                  <a:cubicBezTo>
                    <a:pt x="769" y="0"/>
                    <a:pt x="1" y="769"/>
                    <a:pt x="1" y="1722"/>
                  </a:cubicBezTo>
                  <a:cubicBezTo>
                    <a:pt x="1" y="2675"/>
                    <a:pt x="769" y="3444"/>
                    <a:pt x="1723" y="3444"/>
                  </a:cubicBezTo>
                  <a:cubicBezTo>
                    <a:pt x="2676" y="3444"/>
                    <a:pt x="3445" y="2675"/>
                    <a:pt x="3445" y="1722"/>
                  </a:cubicBezTo>
                  <a:cubicBezTo>
                    <a:pt x="3445" y="769"/>
                    <a:pt x="267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4662210" y="1979697"/>
              <a:ext cx="575467" cy="203647"/>
            </a:xfrm>
            <a:custGeom>
              <a:avLst/>
              <a:gdLst/>
              <a:ahLst/>
              <a:cxnLst/>
              <a:rect l="l" t="t" r="r" b="b"/>
              <a:pathLst>
                <a:path w="35933" h="12716" extrusionOk="0">
                  <a:moveTo>
                    <a:pt x="15237" y="1"/>
                  </a:moveTo>
                  <a:cubicBezTo>
                    <a:pt x="9948" y="892"/>
                    <a:pt x="5581" y="4367"/>
                    <a:pt x="3353" y="9056"/>
                  </a:cubicBezTo>
                  <a:lnTo>
                    <a:pt x="1" y="9056"/>
                  </a:lnTo>
                  <a:lnTo>
                    <a:pt x="1" y="12716"/>
                  </a:lnTo>
                  <a:lnTo>
                    <a:pt x="35933" y="12716"/>
                  </a:lnTo>
                  <a:lnTo>
                    <a:pt x="35933" y="9056"/>
                  </a:lnTo>
                  <a:lnTo>
                    <a:pt x="32550" y="9056"/>
                  </a:lnTo>
                  <a:cubicBezTo>
                    <a:pt x="30321" y="4367"/>
                    <a:pt x="25955" y="892"/>
                    <a:pt x="20665" y="1"/>
                  </a:cubicBezTo>
                  <a:cubicBezTo>
                    <a:pt x="20665" y="1"/>
                    <a:pt x="19558" y="600"/>
                    <a:pt x="17913" y="600"/>
                  </a:cubicBezTo>
                  <a:cubicBezTo>
                    <a:pt x="16483" y="600"/>
                    <a:pt x="15237" y="1"/>
                    <a:pt x="15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4662210" y="2124733"/>
              <a:ext cx="575467" cy="58615"/>
            </a:xfrm>
            <a:custGeom>
              <a:avLst/>
              <a:gdLst/>
              <a:ahLst/>
              <a:cxnLst/>
              <a:rect l="l" t="t" r="r" b="b"/>
              <a:pathLst>
                <a:path w="35933" h="3660" extrusionOk="0">
                  <a:moveTo>
                    <a:pt x="1" y="0"/>
                  </a:moveTo>
                  <a:lnTo>
                    <a:pt x="1" y="3660"/>
                  </a:lnTo>
                  <a:lnTo>
                    <a:pt x="35933" y="3660"/>
                  </a:lnTo>
                  <a:lnTo>
                    <a:pt x="35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96" name="Google Shape;1496;p36"/>
          <p:cNvCxnSpPr>
            <a:stCxn id="1497" idx="6"/>
            <a:endCxn id="1498" idx="2"/>
          </p:cNvCxnSpPr>
          <p:nvPr/>
        </p:nvCxnSpPr>
        <p:spPr>
          <a:xfrm>
            <a:off x="5345063" y="3028950"/>
            <a:ext cx="245100" cy="936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9" name="Google Shape;1499;p36"/>
          <p:cNvCxnSpPr>
            <a:stCxn id="1497" idx="6"/>
            <a:endCxn id="1500" idx="2"/>
          </p:cNvCxnSpPr>
          <p:nvPr/>
        </p:nvCxnSpPr>
        <p:spPr>
          <a:xfrm rot="10800000" flipH="1">
            <a:off x="5345063" y="2092950"/>
            <a:ext cx="245100" cy="936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1" name="Google Shape;1501;p36"/>
          <p:cNvCxnSpPr>
            <a:stCxn id="1502" idx="3"/>
            <a:endCxn id="1503" idx="2"/>
          </p:cNvCxnSpPr>
          <p:nvPr/>
        </p:nvCxnSpPr>
        <p:spPr>
          <a:xfrm rot="10800000" flipH="1">
            <a:off x="6946388" y="16357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4" name="Google Shape;1504;p36"/>
          <p:cNvCxnSpPr>
            <a:stCxn id="1502" idx="3"/>
            <a:endCxn id="1505" idx="2"/>
          </p:cNvCxnSpPr>
          <p:nvPr/>
        </p:nvCxnSpPr>
        <p:spPr>
          <a:xfrm>
            <a:off x="6946388" y="2092950"/>
            <a:ext cx="357600" cy="4425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6" name="Google Shape;1506;p36"/>
          <p:cNvCxnSpPr>
            <a:stCxn id="1507" idx="3"/>
            <a:endCxn id="1508" idx="2"/>
          </p:cNvCxnSpPr>
          <p:nvPr/>
        </p:nvCxnSpPr>
        <p:spPr>
          <a:xfrm rot="10800000" flipH="1">
            <a:off x="6946388" y="3507750"/>
            <a:ext cx="357600" cy="45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9" name="Google Shape;1509;p36"/>
          <p:cNvCxnSpPr>
            <a:stCxn id="1507" idx="3"/>
            <a:endCxn id="1510" idx="2"/>
          </p:cNvCxnSpPr>
          <p:nvPr/>
        </p:nvCxnSpPr>
        <p:spPr>
          <a:xfrm>
            <a:off x="6946388" y="3964950"/>
            <a:ext cx="357600" cy="45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11" name="Google Shape;1511;p36"/>
          <p:cNvGrpSpPr/>
          <p:nvPr/>
        </p:nvGrpSpPr>
        <p:grpSpPr>
          <a:xfrm>
            <a:off x="7303988" y="1476150"/>
            <a:ext cx="1356300" cy="319200"/>
            <a:chOff x="5592550" y="1018950"/>
            <a:chExt cx="1356300" cy="319200"/>
          </a:xfrm>
        </p:grpSpPr>
        <p:sp>
          <p:nvSpPr>
            <p:cNvPr id="1512" name="Google Shape;1512;p36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Al Ahly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513" name="Google Shape;1513;p36"/>
          <p:cNvGrpSpPr/>
          <p:nvPr/>
        </p:nvGrpSpPr>
        <p:grpSpPr>
          <a:xfrm>
            <a:off x="5590088" y="1933350"/>
            <a:ext cx="1356300" cy="319200"/>
            <a:chOff x="3650050" y="1476150"/>
            <a:chExt cx="1356300" cy="319200"/>
          </a:xfrm>
        </p:grpSpPr>
        <p:sp>
          <p:nvSpPr>
            <p:cNvPr id="1502" name="Google Shape;1502;p36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Attack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14" name="Google Shape;1514;p36"/>
          <p:cNvGrpSpPr/>
          <p:nvPr/>
        </p:nvGrpSpPr>
        <p:grpSpPr>
          <a:xfrm>
            <a:off x="5590088" y="3805350"/>
            <a:ext cx="1356300" cy="319200"/>
            <a:chOff x="3650050" y="3348150"/>
            <a:chExt cx="1356300" cy="319200"/>
          </a:xfrm>
        </p:grpSpPr>
        <p:sp>
          <p:nvSpPr>
            <p:cNvPr id="1507" name="Google Shape;1507;p36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3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Defending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15" name="Google Shape;1515;p36"/>
          <p:cNvGrpSpPr/>
          <p:nvPr/>
        </p:nvGrpSpPr>
        <p:grpSpPr>
          <a:xfrm>
            <a:off x="7303988" y="2390550"/>
            <a:ext cx="1356300" cy="319200"/>
            <a:chOff x="5592550" y="1933350"/>
            <a:chExt cx="1356300" cy="319200"/>
          </a:xfrm>
        </p:grpSpPr>
        <p:sp>
          <p:nvSpPr>
            <p:cNvPr id="1516" name="Google Shape;1516;p36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Zamalek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517" name="Google Shape;1517;p36"/>
          <p:cNvGrpSpPr/>
          <p:nvPr/>
        </p:nvGrpSpPr>
        <p:grpSpPr>
          <a:xfrm>
            <a:off x="3982788" y="2869350"/>
            <a:ext cx="1362275" cy="319200"/>
            <a:chOff x="1596750" y="2412150"/>
            <a:chExt cx="1362275" cy="319200"/>
          </a:xfrm>
        </p:grpSpPr>
        <p:sp>
          <p:nvSpPr>
            <p:cNvPr id="1518" name="Google Shape;1518;p36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Conclusions</a:t>
              </a:r>
              <a:endParaRPr lang="en-US" b="1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9" name="Google Shape;1519;p36"/>
          <p:cNvGrpSpPr/>
          <p:nvPr/>
        </p:nvGrpSpPr>
        <p:grpSpPr>
          <a:xfrm>
            <a:off x="7303988" y="3348150"/>
            <a:ext cx="1356300" cy="319200"/>
            <a:chOff x="5592550" y="2890950"/>
            <a:chExt cx="1356300" cy="319200"/>
          </a:xfrm>
        </p:grpSpPr>
        <p:sp>
          <p:nvSpPr>
            <p:cNvPr id="1520" name="Google Shape;1520;p36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Al Ahly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521" name="Google Shape;1521;p36"/>
          <p:cNvGrpSpPr/>
          <p:nvPr/>
        </p:nvGrpSpPr>
        <p:grpSpPr>
          <a:xfrm>
            <a:off x="7303988" y="4262550"/>
            <a:ext cx="1356300" cy="319200"/>
            <a:chOff x="5592550" y="3805350"/>
            <a:chExt cx="1356300" cy="319200"/>
          </a:xfrm>
        </p:grpSpPr>
        <p:sp>
          <p:nvSpPr>
            <p:cNvPr id="1522" name="Google Shape;1522;p36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El Mansoura SC </a:t>
              </a:r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523" name="Google Shape;1523;p36"/>
          <p:cNvSpPr/>
          <p:nvPr/>
        </p:nvSpPr>
        <p:spPr>
          <a:xfrm flipH="1">
            <a:off x="3798938" y="2941950"/>
            <a:ext cx="174000" cy="17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4" name="Google Shape;1524;p36"/>
          <p:cNvCxnSpPr>
            <a:stCxn id="1523" idx="6"/>
            <a:endCxn id="1525" idx="2"/>
          </p:cNvCxnSpPr>
          <p:nvPr/>
        </p:nvCxnSpPr>
        <p:spPr>
          <a:xfrm flipH="1">
            <a:off x="3553838" y="3028950"/>
            <a:ext cx="245100" cy="936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6" name="Google Shape;1526;p36"/>
          <p:cNvCxnSpPr>
            <a:stCxn id="1523" idx="6"/>
            <a:endCxn id="1527" idx="2"/>
          </p:cNvCxnSpPr>
          <p:nvPr/>
        </p:nvCxnSpPr>
        <p:spPr>
          <a:xfrm rot="10800000">
            <a:off x="3553838" y="2092950"/>
            <a:ext cx="245100" cy="936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8" name="Google Shape;1528;p36"/>
          <p:cNvCxnSpPr>
            <a:stCxn id="1529" idx="3"/>
            <a:endCxn id="1530" idx="2"/>
          </p:cNvCxnSpPr>
          <p:nvPr/>
        </p:nvCxnSpPr>
        <p:spPr>
          <a:xfrm rot="10800000">
            <a:off x="1840013" y="16357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1" name="Google Shape;1531;p36"/>
          <p:cNvCxnSpPr>
            <a:stCxn id="1529" idx="3"/>
            <a:endCxn id="1532" idx="2"/>
          </p:cNvCxnSpPr>
          <p:nvPr/>
        </p:nvCxnSpPr>
        <p:spPr>
          <a:xfrm flipH="1">
            <a:off x="1840013" y="2092950"/>
            <a:ext cx="357600" cy="4425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3" name="Google Shape;1533;p36"/>
          <p:cNvCxnSpPr>
            <a:stCxn id="1534" idx="3"/>
            <a:endCxn id="1535" idx="2"/>
          </p:cNvCxnSpPr>
          <p:nvPr/>
        </p:nvCxnSpPr>
        <p:spPr>
          <a:xfrm rot="10800000">
            <a:off x="1840013" y="35077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6" name="Google Shape;1536;p36"/>
          <p:cNvCxnSpPr>
            <a:stCxn id="1534" idx="3"/>
            <a:endCxn id="1537" idx="2"/>
          </p:cNvCxnSpPr>
          <p:nvPr/>
        </p:nvCxnSpPr>
        <p:spPr>
          <a:xfrm flipH="1">
            <a:off x="1840013" y="39649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38" name="Google Shape;1538;p36"/>
          <p:cNvGrpSpPr/>
          <p:nvPr/>
        </p:nvGrpSpPr>
        <p:grpSpPr>
          <a:xfrm flipH="1">
            <a:off x="242371" y="1476150"/>
            <a:ext cx="1597642" cy="319200"/>
            <a:chOff x="5592550" y="1018950"/>
            <a:chExt cx="1597642" cy="319200"/>
          </a:xfrm>
        </p:grpSpPr>
        <p:sp>
          <p:nvSpPr>
            <p:cNvPr id="1539" name="Google Shape;1539;p36"/>
            <p:cNvSpPr/>
            <p:nvPr/>
          </p:nvSpPr>
          <p:spPr>
            <a:xfrm>
              <a:off x="5766550" y="1018950"/>
              <a:ext cx="1423642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Ceramica</a:t>
              </a: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 Cleopatra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540" name="Google Shape;1540;p36"/>
          <p:cNvGrpSpPr/>
          <p:nvPr/>
        </p:nvGrpSpPr>
        <p:grpSpPr>
          <a:xfrm flipH="1">
            <a:off x="2197613" y="1933350"/>
            <a:ext cx="1356300" cy="319200"/>
            <a:chOff x="3650050" y="1476150"/>
            <a:chExt cx="1356300" cy="319200"/>
          </a:xfrm>
        </p:grpSpPr>
        <p:sp>
          <p:nvSpPr>
            <p:cNvPr id="1529" name="Google Shape;1529;p36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Top Promising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41" name="Google Shape;1541;p36"/>
          <p:cNvGrpSpPr/>
          <p:nvPr/>
        </p:nvGrpSpPr>
        <p:grpSpPr>
          <a:xfrm flipH="1">
            <a:off x="2197613" y="3805350"/>
            <a:ext cx="1356300" cy="319200"/>
            <a:chOff x="3650050" y="3348150"/>
            <a:chExt cx="1356300" cy="319200"/>
          </a:xfrm>
        </p:grpSpPr>
        <p:sp>
          <p:nvSpPr>
            <p:cNvPr id="1534" name="Google Shape;1534;p36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Top Safe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42" name="Google Shape;1542;p36"/>
          <p:cNvGrpSpPr/>
          <p:nvPr/>
        </p:nvGrpSpPr>
        <p:grpSpPr>
          <a:xfrm flipH="1">
            <a:off x="242371" y="2390550"/>
            <a:ext cx="1597642" cy="319200"/>
            <a:chOff x="5592550" y="1933350"/>
            <a:chExt cx="1597642" cy="319200"/>
          </a:xfrm>
        </p:grpSpPr>
        <p:sp>
          <p:nvSpPr>
            <p:cNvPr id="1543" name="Google Shape;1543;p36"/>
            <p:cNvSpPr/>
            <p:nvPr/>
          </p:nvSpPr>
          <p:spPr>
            <a:xfrm>
              <a:off x="5766550" y="1933350"/>
              <a:ext cx="1423642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Pyramids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544" name="Google Shape;1544;p36"/>
          <p:cNvGrpSpPr/>
          <p:nvPr/>
        </p:nvGrpSpPr>
        <p:grpSpPr>
          <a:xfrm flipH="1">
            <a:off x="-1" y="3348150"/>
            <a:ext cx="1840014" cy="319200"/>
            <a:chOff x="5592550" y="2890950"/>
            <a:chExt cx="1840014" cy="319200"/>
          </a:xfrm>
        </p:grpSpPr>
        <p:sp>
          <p:nvSpPr>
            <p:cNvPr id="1545" name="Google Shape;1545;p36"/>
            <p:cNvSpPr/>
            <p:nvPr/>
          </p:nvSpPr>
          <p:spPr>
            <a:xfrm>
              <a:off x="5766551" y="2890950"/>
              <a:ext cx="1666013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Al </a:t>
              </a: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Itthad</a:t>
              </a: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 Al </a:t>
              </a: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Sakandary</a:t>
              </a:r>
              <a:endParaRPr lang="en-US"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546" name="Google Shape;1546;p36"/>
          <p:cNvGrpSpPr/>
          <p:nvPr/>
        </p:nvGrpSpPr>
        <p:grpSpPr>
          <a:xfrm flipH="1">
            <a:off x="0" y="4262550"/>
            <a:ext cx="1840013" cy="319200"/>
            <a:chOff x="5592550" y="3805350"/>
            <a:chExt cx="1840013" cy="319200"/>
          </a:xfrm>
        </p:grpSpPr>
        <p:sp>
          <p:nvSpPr>
            <p:cNvPr id="1547" name="Google Shape;1547;p36"/>
            <p:cNvSpPr/>
            <p:nvPr/>
          </p:nvSpPr>
          <p:spPr>
            <a:xfrm>
              <a:off x="5766550" y="3805350"/>
              <a:ext cx="1666013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Tala'ea</a:t>
              </a: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 El </a:t>
              </a: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Gaish</a:t>
              </a:r>
              <a:endParaRPr lang="en-US"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4" name="Google Shape;152;p19">
            <a:extLst>
              <a:ext uri="{FF2B5EF4-FFF2-40B4-BE49-F238E27FC236}">
                <a16:creationId xmlns:a16="http://schemas.microsoft.com/office/drawing/2014/main" id="{9AA683AD-4000-55BD-10A6-DE5D026D78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Conclusion</a:t>
            </a:r>
            <a:endParaRPr sz="3600" dirty="0"/>
          </a:p>
        </p:txBody>
      </p:sp>
      <p:grpSp>
        <p:nvGrpSpPr>
          <p:cNvPr id="5" name="Google Shape;665;p24">
            <a:extLst>
              <a:ext uri="{FF2B5EF4-FFF2-40B4-BE49-F238E27FC236}">
                <a16:creationId xmlns:a16="http://schemas.microsoft.com/office/drawing/2014/main" id="{48191E24-0568-6FAB-836C-05CF19468815}"/>
              </a:ext>
            </a:extLst>
          </p:cNvPr>
          <p:cNvGrpSpPr/>
          <p:nvPr/>
        </p:nvGrpSpPr>
        <p:grpSpPr>
          <a:xfrm rot="16200000">
            <a:off x="2913697" y="401542"/>
            <a:ext cx="553216" cy="553216"/>
            <a:chOff x="2304025" y="2830478"/>
            <a:chExt cx="427800" cy="427800"/>
          </a:xfrm>
        </p:grpSpPr>
        <p:sp>
          <p:nvSpPr>
            <p:cNvPr id="6" name="Google Shape;666;p24">
              <a:extLst>
                <a:ext uri="{FF2B5EF4-FFF2-40B4-BE49-F238E27FC236}">
                  <a16:creationId xmlns:a16="http://schemas.microsoft.com/office/drawing/2014/main" id="{1DCDFCC4-BB89-D056-CC72-1775BDF5F953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667;p24">
              <a:extLst>
                <a:ext uri="{FF2B5EF4-FFF2-40B4-BE49-F238E27FC236}">
                  <a16:creationId xmlns:a16="http://schemas.microsoft.com/office/drawing/2014/main" id="{A21EB52C-49E2-4CE2-99FA-8E8180C1EC8F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" name="Google Shape;668;p24">
                <a:extLst>
                  <a:ext uri="{FF2B5EF4-FFF2-40B4-BE49-F238E27FC236}">
                    <a16:creationId xmlns:a16="http://schemas.microsoft.com/office/drawing/2014/main" id="{B937A5C0-54C8-07B7-B472-F9A3CF13A291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69;p24">
                <a:extLst>
                  <a:ext uri="{FF2B5EF4-FFF2-40B4-BE49-F238E27FC236}">
                    <a16:creationId xmlns:a16="http://schemas.microsoft.com/office/drawing/2014/main" id="{1B99EEA4-1708-60C9-2419-494E316E48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714;p24">
            <a:extLst>
              <a:ext uri="{FF2B5EF4-FFF2-40B4-BE49-F238E27FC236}">
                <a16:creationId xmlns:a16="http://schemas.microsoft.com/office/drawing/2014/main" id="{BDEBABA7-44AE-9EF3-0D1E-5DBC2EBF8A1A}"/>
              </a:ext>
            </a:extLst>
          </p:cNvPr>
          <p:cNvSpPr/>
          <p:nvPr/>
        </p:nvSpPr>
        <p:spPr>
          <a:xfrm>
            <a:off x="3195663" y="-1227086"/>
            <a:ext cx="2752674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19F75A-185E-6B51-2092-99F4D8477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09777" y="3323224"/>
            <a:ext cx="2066013" cy="182027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E7FB5FD-124E-5D9C-ADEA-497788A98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6593" y="3550517"/>
            <a:ext cx="2302267" cy="159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A1AD8A-ADBF-25AA-3287-5DE615C8C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34652" y="2240695"/>
            <a:ext cx="6278922" cy="8537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1E88A4-5F54-D6C9-9ADC-69557C059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146" y="1353633"/>
            <a:ext cx="6408543" cy="853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3E9D6C-528B-42A8-DF3C-63077EE93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3063" y="3181076"/>
            <a:ext cx="1914792" cy="1962424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9AE0043-FEAB-B0CB-A12F-E3128A5A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035" y="3487267"/>
            <a:ext cx="1856158" cy="160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1466427-761F-5771-FBCC-8B8F6D14F69D}"/>
              </a:ext>
            </a:extLst>
          </p:cNvPr>
          <p:cNvGrpSpPr/>
          <p:nvPr/>
        </p:nvGrpSpPr>
        <p:grpSpPr>
          <a:xfrm>
            <a:off x="842451" y="8573230"/>
            <a:ext cx="559111" cy="559111"/>
            <a:chOff x="1129177" y="3609700"/>
            <a:chExt cx="559111" cy="559111"/>
          </a:xfrm>
        </p:grpSpPr>
        <p:sp>
          <p:nvSpPr>
            <p:cNvPr id="18" name="Google Shape;65;p17">
              <a:extLst>
                <a:ext uri="{FF2B5EF4-FFF2-40B4-BE49-F238E27FC236}">
                  <a16:creationId xmlns:a16="http://schemas.microsoft.com/office/drawing/2014/main" id="{503FDDBE-8E9F-6697-3B9D-FE5908064060}"/>
                </a:ext>
              </a:extLst>
            </p:cNvPr>
            <p:cNvSpPr/>
            <p:nvPr/>
          </p:nvSpPr>
          <p:spPr>
            <a:xfrm>
              <a:off x="1129177" y="3609700"/>
              <a:ext cx="559111" cy="559111"/>
            </a:xfrm>
            <a:custGeom>
              <a:avLst/>
              <a:gdLst/>
              <a:ahLst/>
              <a:cxnLst/>
              <a:rect l="l" t="t" r="r" b="b"/>
              <a:pathLst>
                <a:path w="12154" h="12154" extrusionOk="0">
                  <a:moveTo>
                    <a:pt x="6078" y="1"/>
                  </a:moveTo>
                  <a:cubicBezTo>
                    <a:pt x="5290" y="1"/>
                    <a:pt x="4519" y="154"/>
                    <a:pt x="3818" y="446"/>
                  </a:cubicBezTo>
                  <a:cubicBezTo>
                    <a:pt x="2997" y="771"/>
                    <a:pt x="2244" y="1284"/>
                    <a:pt x="1644" y="1934"/>
                  </a:cubicBezTo>
                  <a:cubicBezTo>
                    <a:pt x="635" y="3013"/>
                    <a:pt x="1" y="4468"/>
                    <a:pt x="1" y="6077"/>
                  </a:cubicBezTo>
                  <a:cubicBezTo>
                    <a:pt x="1" y="6179"/>
                    <a:pt x="19" y="6282"/>
                    <a:pt x="19" y="6403"/>
                  </a:cubicBezTo>
                  <a:cubicBezTo>
                    <a:pt x="69" y="7327"/>
                    <a:pt x="327" y="8199"/>
                    <a:pt x="737" y="8970"/>
                  </a:cubicBezTo>
                  <a:cubicBezTo>
                    <a:pt x="1507" y="10390"/>
                    <a:pt x="2842" y="11485"/>
                    <a:pt x="4435" y="11930"/>
                  </a:cubicBezTo>
                  <a:cubicBezTo>
                    <a:pt x="4965" y="12067"/>
                    <a:pt x="5512" y="12154"/>
                    <a:pt x="6078" y="12154"/>
                  </a:cubicBezTo>
                  <a:cubicBezTo>
                    <a:pt x="6489" y="12154"/>
                    <a:pt x="6882" y="12119"/>
                    <a:pt x="7258" y="12033"/>
                  </a:cubicBezTo>
                  <a:cubicBezTo>
                    <a:pt x="8885" y="11725"/>
                    <a:pt x="10288" y="10750"/>
                    <a:pt x="11161" y="9415"/>
                  </a:cubicBezTo>
                  <a:cubicBezTo>
                    <a:pt x="11692" y="8628"/>
                    <a:pt x="12016" y="7703"/>
                    <a:pt x="12119" y="6727"/>
                  </a:cubicBezTo>
                  <a:lnTo>
                    <a:pt x="12119" y="6711"/>
                  </a:lnTo>
                  <a:cubicBezTo>
                    <a:pt x="12153" y="6505"/>
                    <a:pt x="12153" y="6300"/>
                    <a:pt x="12153" y="6077"/>
                  </a:cubicBezTo>
                  <a:cubicBezTo>
                    <a:pt x="12153" y="4605"/>
                    <a:pt x="11640" y="3253"/>
                    <a:pt x="10750" y="2208"/>
                  </a:cubicBezTo>
                  <a:cubicBezTo>
                    <a:pt x="10168" y="1507"/>
                    <a:pt x="9433" y="925"/>
                    <a:pt x="8593" y="549"/>
                  </a:cubicBezTo>
                  <a:cubicBezTo>
                    <a:pt x="7840" y="206"/>
                    <a:pt x="6984" y="1"/>
                    <a:pt x="6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6;p17">
              <a:extLst>
                <a:ext uri="{FF2B5EF4-FFF2-40B4-BE49-F238E27FC236}">
                  <a16:creationId xmlns:a16="http://schemas.microsoft.com/office/drawing/2014/main" id="{E5984345-5850-42DB-67FB-9DA291ED851A}"/>
                </a:ext>
              </a:extLst>
            </p:cNvPr>
            <p:cNvSpPr/>
            <p:nvPr/>
          </p:nvSpPr>
          <p:spPr>
            <a:xfrm>
              <a:off x="1129177" y="3609700"/>
              <a:ext cx="559111" cy="553591"/>
            </a:xfrm>
            <a:custGeom>
              <a:avLst/>
              <a:gdLst/>
              <a:ahLst/>
              <a:cxnLst/>
              <a:rect l="l" t="t" r="r" b="b"/>
              <a:pathLst>
                <a:path w="12154" h="12034" extrusionOk="0">
                  <a:moveTo>
                    <a:pt x="6078" y="1"/>
                  </a:moveTo>
                  <a:cubicBezTo>
                    <a:pt x="5290" y="1"/>
                    <a:pt x="4519" y="154"/>
                    <a:pt x="3818" y="446"/>
                  </a:cubicBezTo>
                  <a:lnTo>
                    <a:pt x="3784" y="583"/>
                  </a:lnTo>
                  <a:lnTo>
                    <a:pt x="6094" y="2260"/>
                  </a:lnTo>
                  <a:lnTo>
                    <a:pt x="6026" y="3390"/>
                  </a:lnTo>
                  <a:lnTo>
                    <a:pt x="3732" y="5050"/>
                  </a:lnTo>
                  <a:lnTo>
                    <a:pt x="2534" y="4639"/>
                  </a:lnTo>
                  <a:lnTo>
                    <a:pt x="1644" y="1934"/>
                  </a:lnTo>
                  <a:cubicBezTo>
                    <a:pt x="635" y="3013"/>
                    <a:pt x="1" y="4468"/>
                    <a:pt x="1" y="6077"/>
                  </a:cubicBezTo>
                  <a:cubicBezTo>
                    <a:pt x="1" y="6179"/>
                    <a:pt x="19" y="6282"/>
                    <a:pt x="19" y="6403"/>
                  </a:cubicBezTo>
                  <a:lnTo>
                    <a:pt x="156" y="6487"/>
                  </a:lnTo>
                  <a:lnTo>
                    <a:pt x="2500" y="4794"/>
                  </a:lnTo>
                  <a:lnTo>
                    <a:pt x="3698" y="5204"/>
                  </a:lnTo>
                  <a:lnTo>
                    <a:pt x="4537" y="7772"/>
                  </a:lnTo>
                  <a:lnTo>
                    <a:pt x="3732" y="8936"/>
                  </a:lnTo>
                  <a:lnTo>
                    <a:pt x="737" y="8936"/>
                  </a:lnTo>
                  <a:lnTo>
                    <a:pt x="737" y="8970"/>
                  </a:lnTo>
                  <a:cubicBezTo>
                    <a:pt x="1507" y="10390"/>
                    <a:pt x="2842" y="11485"/>
                    <a:pt x="4435" y="11930"/>
                  </a:cubicBezTo>
                  <a:lnTo>
                    <a:pt x="4656" y="11777"/>
                  </a:lnTo>
                  <a:lnTo>
                    <a:pt x="3784" y="9107"/>
                  </a:lnTo>
                  <a:lnTo>
                    <a:pt x="4588" y="7943"/>
                  </a:lnTo>
                  <a:lnTo>
                    <a:pt x="7481" y="7943"/>
                  </a:lnTo>
                  <a:lnTo>
                    <a:pt x="7498" y="7977"/>
                  </a:lnTo>
                  <a:lnTo>
                    <a:pt x="8011" y="9158"/>
                  </a:lnTo>
                  <a:lnTo>
                    <a:pt x="8045" y="9226"/>
                  </a:lnTo>
                  <a:lnTo>
                    <a:pt x="7155" y="11965"/>
                  </a:lnTo>
                  <a:lnTo>
                    <a:pt x="7258" y="12033"/>
                  </a:lnTo>
                  <a:cubicBezTo>
                    <a:pt x="8885" y="11725"/>
                    <a:pt x="10288" y="10750"/>
                    <a:pt x="11161" y="9415"/>
                  </a:cubicBezTo>
                  <a:lnTo>
                    <a:pt x="11058" y="9123"/>
                  </a:lnTo>
                  <a:lnTo>
                    <a:pt x="8166" y="9123"/>
                  </a:lnTo>
                  <a:lnTo>
                    <a:pt x="8148" y="9089"/>
                  </a:lnTo>
                  <a:lnTo>
                    <a:pt x="7635" y="7909"/>
                  </a:lnTo>
                  <a:lnTo>
                    <a:pt x="7600" y="7840"/>
                  </a:lnTo>
                  <a:lnTo>
                    <a:pt x="8474" y="5170"/>
                  </a:lnTo>
                  <a:lnTo>
                    <a:pt x="9723" y="5136"/>
                  </a:lnTo>
                  <a:lnTo>
                    <a:pt x="12016" y="6795"/>
                  </a:lnTo>
                  <a:lnTo>
                    <a:pt x="12119" y="6727"/>
                  </a:lnTo>
                  <a:lnTo>
                    <a:pt x="12119" y="6711"/>
                  </a:lnTo>
                  <a:cubicBezTo>
                    <a:pt x="12153" y="6505"/>
                    <a:pt x="12153" y="6300"/>
                    <a:pt x="12153" y="6077"/>
                  </a:cubicBezTo>
                  <a:cubicBezTo>
                    <a:pt x="12153" y="4605"/>
                    <a:pt x="11640" y="3253"/>
                    <a:pt x="10750" y="2208"/>
                  </a:cubicBezTo>
                  <a:lnTo>
                    <a:pt x="10528" y="2208"/>
                  </a:lnTo>
                  <a:lnTo>
                    <a:pt x="9620" y="4981"/>
                  </a:lnTo>
                  <a:lnTo>
                    <a:pt x="8371" y="5015"/>
                  </a:lnTo>
                  <a:lnTo>
                    <a:pt x="6180" y="3424"/>
                  </a:lnTo>
                  <a:lnTo>
                    <a:pt x="6249" y="2295"/>
                  </a:lnTo>
                  <a:lnTo>
                    <a:pt x="8611" y="583"/>
                  </a:lnTo>
                  <a:lnTo>
                    <a:pt x="8593" y="549"/>
                  </a:lnTo>
                  <a:cubicBezTo>
                    <a:pt x="7840" y="206"/>
                    <a:pt x="6984" y="1"/>
                    <a:pt x="6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5A65C6-B1A2-6109-2CFA-57BA2A1C646B}"/>
              </a:ext>
            </a:extLst>
          </p:cNvPr>
          <p:cNvGrpSpPr/>
          <p:nvPr/>
        </p:nvGrpSpPr>
        <p:grpSpPr>
          <a:xfrm>
            <a:off x="591099" y="5395761"/>
            <a:ext cx="4535516" cy="4279041"/>
            <a:chOff x="713166" y="432231"/>
            <a:chExt cx="4535516" cy="4279041"/>
          </a:xfrm>
        </p:grpSpPr>
        <p:sp>
          <p:nvSpPr>
            <p:cNvPr id="21" name="Google Shape;63;p17">
              <a:extLst>
                <a:ext uri="{FF2B5EF4-FFF2-40B4-BE49-F238E27FC236}">
                  <a16:creationId xmlns:a16="http://schemas.microsoft.com/office/drawing/2014/main" id="{ADB38FE3-420A-AAC1-6B11-05D30588711C}"/>
                </a:ext>
              </a:extLst>
            </p:cNvPr>
            <p:cNvSpPr/>
            <p:nvPr/>
          </p:nvSpPr>
          <p:spPr>
            <a:xfrm>
              <a:off x="713166" y="4500529"/>
              <a:ext cx="2108668" cy="2107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;p17">
              <a:extLst>
                <a:ext uri="{FF2B5EF4-FFF2-40B4-BE49-F238E27FC236}">
                  <a16:creationId xmlns:a16="http://schemas.microsoft.com/office/drawing/2014/main" id="{7F377B3F-E23D-B7D3-A847-9604A9FEFA01}"/>
                </a:ext>
              </a:extLst>
            </p:cNvPr>
            <p:cNvSpPr/>
            <p:nvPr/>
          </p:nvSpPr>
          <p:spPr>
            <a:xfrm>
              <a:off x="1709515" y="2502703"/>
              <a:ext cx="689803" cy="615740"/>
            </a:xfrm>
            <a:custGeom>
              <a:avLst/>
              <a:gdLst/>
              <a:ahLst/>
              <a:cxnLst/>
              <a:rect l="l" t="t" r="r" b="b"/>
              <a:pathLst>
                <a:path w="14995" h="13385" extrusionOk="0">
                  <a:moveTo>
                    <a:pt x="5631" y="0"/>
                  </a:moveTo>
                  <a:cubicBezTo>
                    <a:pt x="5631" y="0"/>
                    <a:pt x="0" y="8011"/>
                    <a:pt x="4074" y="12033"/>
                  </a:cubicBezTo>
                  <a:cubicBezTo>
                    <a:pt x="5059" y="13013"/>
                    <a:pt x="6206" y="13385"/>
                    <a:pt x="7379" y="13385"/>
                  </a:cubicBezTo>
                  <a:cubicBezTo>
                    <a:pt x="11036" y="13385"/>
                    <a:pt x="14942" y="9773"/>
                    <a:pt x="14942" y="9773"/>
                  </a:cubicBezTo>
                  <a:lnTo>
                    <a:pt x="14994" y="6676"/>
                  </a:lnTo>
                  <a:lnTo>
                    <a:pt x="11519" y="1849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;p17">
              <a:extLst>
                <a:ext uri="{FF2B5EF4-FFF2-40B4-BE49-F238E27FC236}">
                  <a16:creationId xmlns:a16="http://schemas.microsoft.com/office/drawing/2014/main" id="{8107BC02-B534-BF6E-F2C4-FB7B9C3DA674}"/>
                </a:ext>
              </a:extLst>
            </p:cNvPr>
            <p:cNvSpPr/>
            <p:nvPr/>
          </p:nvSpPr>
          <p:spPr>
            <a:xfrm>
              <a:off x="1686652" y="2892417"/>
              <a:ext cx="1361482" cy="1442124"/>
            </a:xfrm>
            <a:custGeom>
              <a:avLst/>
              <a:gdLst/>
              <a:ahLst/>
              <a:cxnLst/>
              <a:rect l="l" t="t" r="r" b="b"/>
              <a:pathLst>
                <a:path w="29596" h="31349" extrusionOk="0">
                  <a:moveTo>
                    <a:pt x="17835" y="0"/>
                  </a:moveTo>
                  <a:lnTo>
                    <a:pt x="11109" y="11434"/>
                  </a:lnTo>
                  <a:cubicBezTo>
                    <a:pt x="10270" y="11811"/>
                    <a:pt x="9569" y="12273"/>
                    <a:pt x="8969" y="12803"/>
                  </a:cubicBezTo>
                  <a:cubicBezTo>
                    <a:pt x="5735" y="15628"/>
                    <a:pt x="5546" y="20250"/>
                    <a:pt x="4331" y="22560"/>
                  </a:cubicBezTo>
                  <a:cubicBezTo>
                    <a:pt x="2944" y="25161"/>
                    <a:pt x="0" y="29116"/>
                    <a:pt x="0" y="29116"/>
                  </a:cubicBezTo>
                  <a:cubicBezTo>
                    <a:pt x="678" y="31033"/>
                    <a:pt x="1833" y="31349"/>
                    <a:pt x="2520" y="31349"/>
                  </a:cubicBezTo>
                  <a:cubicBezTo>
                    <a:pt x="2857" y="31349"/>
                    <a:pt x="3081" y="31273"/>
                    <a:pt x="3081" y="31273"/>
                  </a:cubicBezTo>
                  <a:cubicBezTo>
                    <a:pt x="7394" y="29013"/>
                    <a:pt x="14172" y="22799"/>
                    <a:pt x="19787" y="17219"/>
                  </a:cubicBezTo>
                  <a:cubicBezTo>
                    <a:pt x="25230" y="11811"/>
                    <a:pt x="29595" y="7018"/>
                    <a:pt x="29595" y="7018"/>
                  </a:cubicBezTo>
                  <a:lnTo>
                    <a:pt x="27028" y="1764"/>
                  </a:lnTo>
                  <a:lnTo>
                    <a:pt x="17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;p17">
              <a:extLst>
                <a:ext uri="{FF2B5EF4-FFF2-40B4-BE49-F238E27FC236}">
                  <a16:creationId xmlns:a16="http://schemas.microsoft.com/office/drawing/2014/main" id="{A4834E40-0CF4-50D4-237D-7CB49A241643}"/>
                </a:ext>
              </a:extLst>
            </p:cNvPr>
            <p:cNvSpPr/>
            <p:nvPr/>
          </p:nvSpPr>
          <p:spPr>
            <a:xfrm>
              <a:off x="1556748" y="4215984"/>
              <a:ext cx="377172" cy="440978"/>
            </a:xfrm>
            <a:custGeom>
              <a:avLst/>
              <a:gdLst/>
              <a:ahLst/>
              <a:cxnLst/>
              <a:rect l="l" t="t" r="r" b="b"/>
              <a:pathLst>
                <a:path w="8199" h="9586" extrusionOk="0">
                  <a:moveTo>
                    <a:pt x="3064" y="1"/>
                  </a:moveTo>
                  <a:lnTo>
                    <a:pt x="1781" y="1455"/>
                  </a:lnTo>
                  <a:lnTo>
                    <a:pt x="1" y="3440"/>
                  </a:lnTo>
                  <a:lnTo>
                    <a:pt x="7788" y="9586"/>
                  </a:lnTo>
                  <a:cubicBezTo>
                    <a:pt x="8080" y="8918"/>
                    <a:pt x="8199" y="8216"/>
                    <a:pt x="8164" y="7514"/>
                  </a:cubicBezTo>
                  <a:cubicBezTo>
                    <a:pt x="8148" y="7258"/>
                    <a:pt x="8130" y="7018"/>
                    <a:pt x="8080" y="6795"/>
                  </a:cubicBezTo>
                  <a:cubicBezTo>
                    <a:pt x="8011" y="6487"/>
                    <a:pt x="7908" y="6197"/>
                    <a:pt x="7788" y="5905"/>
                  </a:cubicBezTo>
                  <a:cubicBezTo>
                    <a:pt x="7703" y="5717"/>
                    <a:pt x="7600" y="5528"/>
                    <a:pt x="7480" y="5341"/>
                  </a:cubicBezTo>
                  <a:cubicBezTo>
                    <a:pt x="7361" y="5135"/>
                    <a:pt x="7206" y="4930"/>
                    <a:pt x="7053" y="4741"/>
                  </a:cubicBezTo>
                  <a:cubicBezTo>
                    <a:pt x="7001" y="4673"/>
                    <a:pt x="6932" y="4604"/>
                    <a:pt x="6881" y="4536"/>
                  </a:cubicBezTo>
                  <a:cubicBezTo>
                    <a:pt x="6556" y="4177"/>
                    <a:pt x="6316" y="3766"/>
                    <a:pt x="6163" y="3321"/>
                  </a:cubicBezTo>
                  <a:cubicBezTo>
                    <a:pt x="6076" y="3116"/>
                    <a:pt x="6042" y="2876"/>
                    <a:pt x="6008" y="2653"/>
                  </a:cubicBezTo>
                  <a:lnTo>
                    <a:pt x="5974" y="2276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;p17">
              <a:extLst>
                <a:ext uri="{FF2B5EF4-FFF2-40B4-BE49-F238E27FC236}">
                  <a16:creationId xmlns:a16="http://schemas.microsoft.com/office/drawing/2014/main" id="{28F12D2B-6EEB-7452-53B3-71177E345C60}"/>
                </a:ext>
              </a:extLst>
            </p:cNvPr>
            <p:cNvSpPr/>
            <p:nvPr/>
          </p:nvSpPr>
          <p:spPr>
            <a:xfrm>
              <a:off x="1556748" y="4282868"/>
              <a:ext cx="151991" cy="182721"/>
            </a:xfrm>
            <a:custGeom>
              <a:avLst/>
              <a:gdLst/>
              <a:ahLst/>
              <a:cxnLst/>
              <a:rect l="l" t="t" r="r" b="b"/>
              <a:pathLst>
                <a:path w="3304" h="3972" extrusionOk="0">
                  <a:moveTo>
                    <a:pt x="1781" y="1"/>
                  </a:moveTo>
                  <a:lnTo>
                    <a:pt x="1" y="1986"/>
                  </a:lnTo>
                  <a:lnTo>
                    <a:pt x="2516" y="3972"/>
                  </a:lnTo>
                  <a:cubicBezTo>
                    <a:pt x="3303" y="2671"/>
                    <a:pt x="3013" y="977"/>
                    <a:pt x="1797" y="19"/>
                  </a:cubicBezTo>
                  <a:lnTo>
                    <a:pt x="1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;p17">
              <a:extLst>
                <a:ext uri="{FF2B5EF4-FFF2-40B4-BE49-F238E27FC236}">
                  <a16:creationId xmlns:a16="http://schemas.microsoft.com/office/drawing/2014/main" id="{D32C0CBC-E6C8-D3E5-B655-CB3FC54F6041}"/>
                </a:ext>
              </a:extLst>
            </p:cNvPr>
            <p:cNvSpPr/>
            <p:nvPr/>
          </p:nvSpPr>
          <p:spPr>
            <a:xfrm>
              <a:off x="1780355" y="4368751"/>
              <a:ext cx="100837" cy="72592"/>
            </a:xfrm>
            <a:custGeom>
              <a:avLst/>
              <a:gdLst/>
              <a:ahLst/>
              <a:cxnLst/>
              <a:rect l="l" t="t" r="r" b="b"/>
              <a:pathLst>
                <a:path w="2192" h="1578" extrusionOk="0">
                  <a:moveTo>
                    <a:pt x="1302" y="0"/>
                  </a:moveTo>
                  <a:lnTo>
                    <a:pt x="720" y="69"/>
                  </a:lnTo>
                  <a:cubicBezTo>
                    <a:pt x="291" y="119"/>
                    <a:pt x="1" y="496"/>
                    <a:pt x="51" y="907"/>
                  </a:cubicBezTo>
                  <a:cubicBezTo>
                    <a:pt x="69" y="1112"/>
                    <a:pt x="172" y="1301"/>
                    <a:pt x="325" y="1420"/>
                  </a:cubicBezTo>
                  <a:cubicBezTo>
                    <a:pt x="461" y="1526"/>
                    <a:pt x="636" y="1578"/>
                    <a:pt x="816" y="1578"/>
                  </a:cubicBezTo>
                  <a:cubicBezTo>
                    <a:pt x="841" y="1578"/>
                    <a:pt x="866" y="1577"/>
                    <a:pt x="891" y="1575"/>
                  </a:cubicBezTo>
                  <a:lnTo>
                    <a:pt x="2192" y="1420"/>
                  </a:lnTo>
                  <a:cubicBezTo>
                    <a:pt x="2140" y="1352"/>
                    <a:pt x="2071" y="1283"/>
                    <a:pt x="2020" y="1215"/>
                  </a:cubicBezTo>
                  <a:cubicBezTo>
                    <a:pt x="1695" y="856"/>
                    <a:pt x="1455" y="445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;p17">
              <a:extLst>
                <a:ext uri="{FF2B5EF4-FFF2-40B4-BE49-F238E27FC236}">
                  <a16:creationId xmlns:a16="http://schemas.microsoft.com/office/drawing/2014/main" id="{5212AA02-B144-C4B4-8586-D1F1DCB95E9C}"/>
                </a:ext>
              </a:extLst>
            </p:cNvPr>
            <p:cNvSpPr/>
            <p:nvPr/>
          </p:nvSpPr>
          <p:spPr>
            <a:xfrm>
              <a:off x="1792131" y="4461625"/>
              <a:ext cx="136304" cy="78158"/>
            </a:xfrm>
            <a:custGeom>
              <a:avLst/>
              <a:gdLst/>
              <a:ahLst/>
              <a:cxnLst/>
              <a:rect l="l" t="t" r="r" b="b"/>
              <a:pathLst>
                <a:path w="2963" h="1699" extrusionOk="0">
                  <a:moveTo>
                    <a:pt x="2363" y="1"/>
                  </a:moveTo>
                  <a:lnTo>
                    <a:pt x="703" y="188"/>
                  </a:lnTo>
                  <a:cubicBezTo>
                    <a:pt x="292" y="241"/>
                    <a:pt x="1" y="617"/>
                    <a:pt x="35" y="1028"/>
                  </a:cubicBezTo>
                  <a:cubicBezTo>
                    <a:pt x="69" y="1233"/>
                    <a:pt x="172" y="1421"/>
                    <a:pt x="327" y="1541"/>
                  </a:cubicBezTo>
                  <a:cubicBezTo>
                    <a:pt x="460" y="1645"/>
                    <a:pt x="621" y="1698"/>
                    <a:pt x="796" y="1698"/>
                  </a:cubicBezTo>
                  <a:cubicBezTo>
                    <a:pt x="822" y="1698"/>
                    <a:pt x="848" y="1697"/>
                    <a:pt x="874" y="1695"/>
                  </a:cubicBezTo>
                  <a:lnTo>
                    <a:pt x="2963" y="1455"/>
                  </a:lnTo>
                  <a:cubicBezTo>
                    <a:pt x="2894" y="1147"/>
                    <a:pt x="2791" y="857"/>
                    <a:pt x="2671" y="565"/>
                  </a:cubicBezTo>
                  <a:cubicBezTo>
                    <a:pt x="2586" y="377"/>
                    <a:pt x="2483" y="188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;p17">
              <a:extLst>
                <a:ext uri="{FF2B5EF4-FFF2-40B4-BE49-F238E27FC236}">
                  <a16:creationId xmlns:a16="http://schemas.microsoft.com/office/drawing/2014/main" id="{4C8514D7-9816-F734-FE7B-322BD45C21C3}"/>
                </a:ext>
              </a:extLst>
            </p:cNvPr>
            <p:cNvSpPr/>
            <p:nvPr/>
          </p:nvSpPr>
          <p:spPr>
            <a:xfrm>
              <a:off x="1527584" y="4374225"/>
              <a:ext cx="387430" cy="320543"/>
            </a:xfrm>
            <a:custGeom>
              <a:avLst/>
              <a:gdLst/>
              <a:ahLst/>
              <a:cxnLst/>
              <a:rect l="l" t="t" r="r" b="b"/>
              <a:pathLst>
                <a:path w="8422" h="6968" extrusionOk="0">
                  <a:moveTo>
                    <a:pt x="635" y="0"/>
                  </a:moveTo>
                  <a:lnTo>
                    <a:pt x="1" y="822"/>
                  </a:lnTo>
                  <a:lnTo>
                    <a:pt x="7771" y="6967"/>
                  </a:lnTo>
                  <a:lnTo>
                    <a:pt x="8422" y="614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;p17">
              <a:extLst>
                <a:ext uri="{FF2B5EF4-FFF2-40B4-BE49-F238E27FC236}">
                  <a16:creationId xmlns:a16="http://schemas.microsoft.com/office/drawing/2014/main" id="{D44F1732-8A2E-155C-BB3A-B5544B271663}"/>
                </a:ext>
              </a:extLst>
            </p:cNvPr>
            <p:cNvSpPr/>
            <p:nvPr/>
          </p:nvSpPr>
          <p:spPr>
            <a:xfrm>
              <a:off x="1815775" y="4645902"/>
              <a:ext cx="69326" cy="65370"/>
            </a:xfrm>
            <a:custGeom>
              <a:avLst/>
              <a:gdLst/>
              <a:ahLst/>
              <a:cxnLst/>
              <a:rect l="l" t="t" r="r" b="b"/>
              <a:pathLst>
                <a:path w="1507" h="1421" extrusionOk="0">
                  <a:moveTo>
                    <a:pt x="171" y="0"/>
                  </a:moveTo>
                  <a:lnTo>
                    <a:pt x="0" y="804"/>
                  </a:lnTo>
                  <a:lnTo>
                    <a:pt x="771" y="1420"/>
                  </a:lnTo>
                  <a:lnTo>
                    <a:pt x="1506" y="1061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;p17">
              <a:extLst>
                <a:ext uri="{FF2B5EF4-FFF2-40B4-BE49-F238E27FC236}">
                  <a16:creationId xmlns:a16="http://schemas.microsoft.com/office/drawing/2014/main" id="{AAB8205E-57AF-A3FA-D25E-BDCB79BAB82E}"/>
                </a:ext>
              </a:extLst>
            </p:cNvPr>
            <p:cNvSpPr/>
            <p:nvPr/>
          </p:nvSpPr>
          <p:spPr>
            <a:xfrm>
              <a:off x="1678740" y="4537250"/>
              <a:ext cx="69371" cy="65370"/>
            </a:xfrm>
            <a:custGeom>
              <a:avLst/>
              <a:gdLst/>
              <a:ahLst/>
              <a:cxnLst/>
              <a:rect l="l" t="t" r="r" b="b"/>
              <a:pathLst>
                <a:path w="1508" h="1421" extrusionOk="0">
                  <a:moveTo>
                    <a:pt x="172" y="0"/>
                  </a:moveTo>
                  <a:lnTo>
                    <a:pt x="1" y="822"/>
                  </a:lnTo>
                  <a:lnTo>
                    <a:pt x="772" y="1420"/>
                  </a:lnTo>
                  <a:lnTo>
                    <a:pt x="1507" y="1061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;p17">
              <a:extLst>
                <a:ext uri="{FF2B5EF4-FFF2-40B4-BE49-F238E27FC236}">
                  <a16:creationId xmlns:a16="http://schemas.microsoft.com/office/drawing/2014/main" id="{14AFB5EE-876E-49F2-3208-284909D45AD7}"/>
                </a:ext>
              </a:extLst>
            </p:cNvPr>
            <p:cNvSpPr/>
            <p:nvPr/>
          </p:nvSpPr>
          <p:spPr>
            <a:xfrm>
              <a:off x="1541752" y="4429333"/>
              <a:ext cx="69326" cy="64587"/>
            </a:xfrm>
            <a:custGeom>
              <a:avLst/>
              <a:gdLst/>
              <a:ahLst/>
              <a:cxnLst/>
              <a:rect l="l" t="t" r="r" b="b"/>
              <a:pathLst>
                <a:path w="1507" h="1404" extrusionOk="0">
                  <a:moveTo>
                    <a:pt x="172" y="0"/>
                  </a:moveTo>
                  <a:lnTo>
                    <a:pt x="1" y="806"/>
                  </a:lnTo>
                  <a:lnTo>
                    <a:pt x="772" y="1404"/>
                  </a:lnTo>
                  <a:lnTo>
                    <a:pt x="1507" y="1045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77;p17">
              <a:extLst>
                <a:ext uri="{FF2B5EF4-FFF2-40B4-BE49-F238E27FC236}">
                  <a16:creationId xmlns:a16="http://schemas.microsoft.com/office/drawing/2014/main" id="{D98C70C8-9680-5589-15AF-CFE3885967F9}"/>
                </a:ext>
              </a:extLst>
            </p:cNvPr>
            <p:cNvSpPr/>
            <p:nvPr/>
          </p:nvSpPr>
          <p:spPr>
            <a:xfrm>
              <a:off x="1686652" y="3481360"/>
              <a:ext cx="910246" cy="853158"/>
            </a:xfrm>
            <a:custGeom>
              <a:avLst/>
              <a:gdLst/>
              <a:ahLst/>
              <a:cxnLst/>
              <a:rect l="l" t="t" r="r" b="b"/>
              <a:pathLst>
                <a:path w="19787" h="18546" extrusionOk="0">
                  <a:moveTo>
                    <a:pt x="8969" y="0"/>
                  </a:moveTo>
                  <a:cubicBezTo>
                    <a:pt x="5735" y="2825"/>
                    <a:pt x="5546" y="7447"/>
                    <a:pt x="4331" y="9757"/>
                  </a:cubicBezTo>
                  <a:cubicBezTo>
                    <a:pt x="2944" y="12358"/>
                    <a:pt x="0" y="16313"/>
                    <a:pt x="0" y="16313"/>
                  </a:cubicBezTo>
                  <a:cubicBezTo>
                    <a:pt x="678" y="18230"/>
                    <a:pt x="1833" y="18546"/>
                    <a:pt x="2520" y="18546"/>
                  </a:cubicBezTo>
                  <a:cubicBezTo>
                    <a:pt x="2857" y="18546"/>
                    <a:pt x="3081" y="18470"/>
                    <a:pt x="3081" y="18470"/>
                  </a:cubicBezTo>
                  <a:cubicBezTo>
                    <a:pt x="7394" y="16210"/>
                    <a:pt x="14172" y="9996"/>
                    <a:pt x="19787" y="4416"/>
                  </a:cubicBezTo>
                  <a:cubicBezTo>
                    <a:pt x="15046" y="822"/>
                    <a:pt x="11281" y="35"/>
                    <a:pt x="89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78;p17">
              <a:extLst>
                <a:ext uri="{FF2B5EF4-FFF2-40B4-BE49-F238E27FC236}">
                  <a16:creationId xmlns:a16="http://schemas.microsoft.com/office/drawing/2014/main" id="{12A5FAEC-430A-7392-8593-79C8BE5A9EF2}"/>
                </a:ext>
              </a:extLst>
            </p:cNvPr>
            <p:cNvSpPr/>
            <p:nvPr/>
          </p:nvSpPr>
          <p:spPr>
            <a:xfrm>
              <a:off x="2038600" y="3481360"/>
              <a:ext cx="558283" cy="263823"/>
            </a:xfrm>
            <a:custGeom>
              <a:avLst/>
              <a:gdLst/>
              <a:ahLst/>
              <a:cxnLst/>
              <a:rect l="l" t="t" r="r" b="b"/>
              <a:pathLst>
                <a:path w="12136" h="5735" extrusionOk="0">
                  <a:moveTo>
                    <a:pt x="1318" y="0"/>
                  </a:moveTo>
                  <a:cubicBezTo>
                    <a:pt x="805" y="445"/>
                    <a:pt x="377" y="942"/>
                    <a:pt x="1" y="1456"/>
                  </a:cubicBezTo>
                  <a:cubicBezTo>
                    <a:pt x="2260" y="1472"/>
                    <a:pt x="6026" y="2191"/>
                    <a:pt x="10784" y="5735"/>
                  </a:cubicBezTo>
                  <a:cubicBezTo>
                    <a:pt x="11246" y="5290"/>
                    <a:pt x="11691" y="4845"/>
                    <a:pt x="12136" y="4416"/>
                  </a:cubicBezTo>
                  <a:cubicBezTo>
                    <a:pt x="7395" y="822"/>
                    <a:pt x="3630" y="35"/>
                    <a:pt x="1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79;p17">
              <a:extLst>
                <a:ext uri="{FF2B5EF4-FFF2-40B4-BE49-F238E27FC236}">
                  <a16:creationId xmlns:a16="http://schemas.microsoft.com/office/drawing/2014/main" id="{E30F58C4-AF9C-ACBC-DE68-C977133AC960}"/>
                </a:ext>
              </a:extLst>
            </p:cNvPr>
            <p:cNvSpPr/>
            <p:nvPr/>
          </p:nvSpPr>
          <p:spPr>
            <a:xfrm>
              <a:off x="2507064" y="2302694"/>
              <a:ext cx="845705" cy="912638"/>
            </a:xfrm>
            <a:custGeom>
              <a:avLst/>
              <a:gdLst/>
              <a:ahLst/>
              <a:cxnLst/>
              <a:rect l="l" t="t" r="r" b="b"/>
              <a:pathLst>
                <a:path w="18384" h="19839" extrusionOk="0">
                  <a:moveTo>
                    <a:pt x="6642" y="1"/>
                  </a:moveTo>
                  <a:lnTo>
                    <a:pt x="0" y="12820"/>
                  </a:lnTo>
                  <a:cubicBezTo>
                    <a:pt x="2465" y="17168"/>
                    <a:pt x="6231" y="18811"/>
                    <a:pt x="8832" y="19445"/>
                  </a:cubicBezTo>
                  <a:cubicBezTo>
                    <a:pt x="9277" y="19564"/>
                    <a:pt x="9688" y="19633"/>
                    <a:pt x="10048" y="19685"/>
                  </a:cubicBezTo>
                  <a:cubicBezTo>
                    <a:pt x="10912" y="19826"/>
                    <a:pt x="11519" y="19839"/>
                    <a:pt x="11702" y="19839"/>
                  </a:cubicBezTo>
                  <a:cubicBezTo>
                    <a:pt x="11740" y="19839"/>
                    <a:pt x="11760" y="19838"/>
                    <a:pt x="11760" y="19838"/>
                  </a:cubicBezTo>
                  <a:cubicBezTo>
                    <a:pt x="13061" y="18263"/>
                    <a:pt x="14138" y="16449"/>
                    <a:pt x="15012" y="14635"/>
                  </a:cubicBezTo>
                  <a:cubicBezTo>
                    <a:pt x="15268" y="14121"/>
                    <a:pt x="15508" y="13591"/>
                    <a:pt x="15713" y="13078"/>
                  </a:cubicBezTo>
                  <a:cubicBezTo>
                    <a:pt x="17664" y="8491"/>
                    <a:pt x="18383" y="4280"/>
                    <a:pt x="18383" y="4280"/>
                  </a:cubicBezTo>
                  <a:lnTo>
                    <a:pt x="16792" y="1849"/>
                  </a:lnTo>
                  <a:lnTo>
                    <a:pt x="6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80;p17">
              <a:extLst>
                <a:ext uri="{FF2B5EF4-FFF2-40B4-BE49-F238E27FC236}">
                  <a16:creationId xmlns:a16="http://schemas.microsoft.com/office/drawing/2014/main" id="{287CDA02-8903-A527-5B33-B26D492C8FDA}"/>
                </a:ext>
              </a:extLst>
            </p:cNvPr>
            <p:cNvSpPr/>
            <p:nvPr/>
          </p:nvSpPr>
          <p:spPr>
            <a:xfrm>
              <a:off x="1968495" y="2047623"/>
              <a:ext cx="905554" cy="904864"/>
            </a:xfrm>
            <a:custGeom>
              <a:avLst/>
              <a:gdLst/>
              <a:ahLst/>
              <a:cxnLst/>
              <a:rect l="l" t="t" r="r" b="b"/>
              <a:pathLst>
                <a:path w="19685" h="19670" extrusionOk="0">
                  <a:moveTo>
                    <a:pt x="8627" y="0"/>
                  </a:moveTo>
                  <a:lnTo>
                    <a:pt x="5872" y="3166"/>
                  </a:lnTo>
                  <a:lnTo>
                    <a:pt x="4845" y="4330"/>
                  </a:lnTo>
                  <a:lnTo>
                    <a:pt x="1" y="9876"/>
                  </a:lnTo>
                  <a:cubicBezTo>
                    <a:pt x="190" y="11416"/>
                    <a:pt x="514" y="12700"/>
                    <a:pt x="943" y="13778"/>
                  </a:cubicBezTo>
                  <a:cubicBezTo>
                    <a:pt x="1114" y="14172"/>
                    <a:pt x="1285" y="14549"/>
                    <a:pt x="1456" y="14874"/>
                  </a:cubicBezTo>
                  <a:cubicBezTo>
                    <a:pt x="3031" y="17835"/>
                    <a:pt x="5444" y="18981"/>
                    <a:pt x="7190" y="19410"/>
                  </a:cubicBezTo>
                  <a:cubicBezTo>
                    <a:pt x="8111" y="19640"/>
                    <a:pt x="8841" y="19669"/>
                    <a:pt x="9151" y="19669"/>
                  </a:cubicBezTo>
                  <a:cubicBezTo>
                    <a:pt x="9255" y="19669"/>
                    <a:pt x="9312" y="19666"/>
                    <a:pt x="9312" y="19666"/>
                  </a:cubicBezTo>
                  <a:cubicBezTo>
                    <a:pt x="13283" y="18468"/>
                    <a:pt x="19685" y="8593"/>
                    <a:pt x="19685" y="8593"/>
                  </a:cubicBezTo>
                  <a:lnTo>
                    <a:pt x="16416" y="4261"/>
                  </a:lnTo>
                  <a:lnTo>
                    <a:pt x="11400" y="1523"/>
                  </a:lnTo>
                  <a:lnTo>
                    <a:pt x="86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81;p17">
              <a:extLst>
                <a:ext uri="{FF2B5EF4-FFF2-40B4-BE49-F238E27FC236}">
                  <a16:creationId xmlns:a16="http://schemas.microsoft.com/office/drawing/2014/main" id="{2797D9A2-AB02-BC72-4205-988A136E8E49}"/>
                </a:ext>
              </a:extLst>
            </p:cNvPr>
            <p:cNvSpPr/>
            <p:nvPr/>
          </p:nvSpPr>
          <p:spPr>
            <a:xfrm>
              <a:off x="2012609" y="2193214"/>
              <a:ext cx="271736" cy="538640"/>
            </a:xfrm>
            <a:custGeom>
              <a:avLst/>
              <a:gdLst/>
              <a:ahLst/>
              <a:cxnLst/>
              <a:rect l="l" t="t" r="r" b="b"/>
              <a:pathLst>
                <a:path w="5907" h="11709" extrusionOk="0">
                  <a:moveTo>
                    <a:pt x="4913" y="1"/>
                  </a:moveTo>
                  <a:lnTo>
                    <a:pt x="3886" y="1165"/>
                  </a:lnTo>
                  <a:cubicBezTo>
                    <a:pt x="4366" y="4862"/>
                    <a:pt x="2876" y="8406"/>
                    <a:pt x="0" y="10613"/>
                  </a:cubicBezTo>
                  <a:cubicBezTo>
                    <a:pt x="155" y="11007"/>
                    <a:pt x="326" y="11384"/>
                    <a:pt x="497" y="11709"/>
                  </a:cubicBezTo>
                  <a:cubicBezTo>
                    <a:pt x="4126" y="9073"/>
                    <a:pt x="5906" y="4588"/>
                    <a:pt x="4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82;p17">
              <a:extLst>
                <a:ext uri="{FF2B5EF4-FFF2-40B4-BE49-F238E27FC236}">
                  <a16:creationId xmlns:a16="http://schemas.microsoft.com/office/drawing/2014/main" id="{02C7025D-BC7E-A00B-1BB6-BFF7DDDF7D35}"/>
                </a:ext>
              </a:extLst>
            </p:cNvPr>
            <p:cNvSpPr/>
            <p:nvPr/>
          </p:nvSpPr>
          <p:spPr>
            <a:xfrm>
              <a:off x="2913337" y="2904240"/>
              <a:ext cx="316587" cy="303983"/>
            </a:xfrm>
            <a:custGeom>
              <a:avLst/>
              <a:gdLst/>
              <a:ahLst/>
              <a:cxnLst/>
              <a:rect l="l" t="t" r="r" b="b"/>
              <a:pathLst>
                <a:path w="6882" h="6608" extrusionOk="0">
                  <a:moveTo>
                    <a:pt x="6881" y="1"/>
                  </a:moveTo>
                  <a:cubicBezTo>
                    <a:pt x="3766" y="1062"/>
                    <a:pt x="1285" y="3304"/>
                    <a:pt x="0" y="6368"/>
                  </a:cubicBezTo>
                  <a:cubicBezTo>
                    <a:pt x="445" y="6487"/>
                    <a:pt x="856" y="6556"/>
                    <a:pt x="1216" y="6608"/>
                  </a:cubicBezTo>
                  <a:cubicBezTo>
                    <a:pt x="2226" y="4348"/>
                    <a:pt x="3971" y="2585"/>
                    <a:pt x="6180" y="1558"/>
                  </a:cubicBezTo>
                  <a:cubicBezTo>
                    <a:pt x="6436" y="1044"/>
                    <a:pt x="6676" y="514"/>
                    <a:pt x="6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83;p17">
              <a:extLst>
                <a:ext uri="{FF2B5EF4-FFF2-40B4-BE49-F238E27FC236}">
                  <a16:creationId xmlns:a16="http://schemas.microsoft.com/office/drawing/2014/main" id="{9951ACB3-EDB9-FB1F-0ACF-4F536AF364D4}"/>
                </a:ext>
              </a:extLst>
            </p:cNvPr>
            <p:cNvSpPr/>
            <p:nvPr/>
          </p:nvSpPr>
          <p:spPr>
            <a:xfrm>
              <a:off x="1030783" y="1344462"/>
              <a:ext cx="1237046" cy="429155"/>
            </a:xfrm>
            <a:custGeom>
              <a:avLst/>
              <a:gdLst/>
              <a:ahLst/>
              <a:cxnLst/>
              <a:rect l="l" t="t" r="r" b="b"/>
              <a:pathLst>
                <a:path w="26891" h="9329" extrusionOk="0">
                  <a:moveTo>
                    <a:pt x="23843" y="1"/>
                  </a:moveTo>
                  <a:lnTo>
                    <a:pt x="20198" y="1182"/>
                  </a:lnTo>
                  <a:cubicBezTo>
                    <a:pt x="19633" y="1370"/>
                    <a:pt x="19051" y="1490"/>
                    <a:pt x="18469" y="1525"/>
                  </a:cubicBezTo>
                  <a:lnTo>
                    <a:pt x="2192" y="2671"/>
                  </a:lnTo>
                  <a:cubicBezTo>
                    <a:pt x="1062" y="2910"/>
                    <a:pt x="275" y="3921"/>
                    <a:pt x="309" y="5067"/>
                  </a:cubicBezTo>
                  <a:lnTo>
                    <a:pt x="1" y="8182"/>
                  </a:lnTo>
                  <a:cubicBezTo>
                    <a:pt x="1" y="8182"/>
                    <a:pt x="1402" y="9049"/>
                    <a:pt x="2882" y="9049"/>
                  </a:cubicBezTo>
                  <a:cubicBezTo>
                    <a:pt x="3523" y="9049"/>
                    <a:pt x="4178" y="8887"/>
                    <a:pt x="4741" y="8422"/>
                  </a:cubicBezTo>
                  <a:lnTo>
                    <a:pt x="16586" y="9295"/>
                  </a:lnTo>
                  <a:cubicBezTo>
                    <a:pt x="16987" y="9317"/>
                    <a:pt x="17387" y="9328"/>
                    <a:pt x="17787" y="9328"/>
                  </a:cubicBezTo>
                  <a:cubicBezTo>
                    <a:pt x="19884" y="9328"/>
                    <a:pt x="21968" y="9028"/>
                    <a:pt x="23980" y="8440"/>
                  </a:cubicBezTo>
                  <a:lnTo>
                    <a:pt x="26890" y="7566"/>
                  </a:lnTo>
                  <a:lnTo>
                    <a:pt x="23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84;p17">
              <a:extLst>
                <a:ext uri="{FF2B5EF4-FFF2-40B4-BE49-F238E27FC236}">
                  <a16:creationId xmlns:a16="http://schemas.microsoft.com/office/drawing/2014/main" id="{E1455491-CE12-98E1-6C1B-36B3A6AE5E2E}"/>
                </a:ext>
              </a:extLst>
            </p:cNvPr>
            <p:cNvSpPr/>
            <p:nvPr/>
          </p:nvSpPr>
          <p:spPr>
            <a:xfrm>
              <a:off x="1005622" y="1468525"/>
              <a:ext cx="211058" cy="87128"/>
            </a:xfrm>
            <a:custGeom>
              <a:avLst/>
              <a:gdLst/>
              <a:ahLst/>
              <a:cxnLst/>
              <a:rect l="l" t="t" r="r" b="b"/>
              <a:pathLst>
                <a:path w="4588" h="1894" extrusionOk="0">
                  <a:moveTo>
                    <a:pt x="1044" y="0"/>
                  </a:moveTo>
                  <a:cubicBezTo>
                    <a:pt x="898" y="0"/>
                    <a:pt x="754" y="16"/>
                    <a:pt x="616" y="60"/>
                  </a:cubicBezTo>
                  <a:cubicBezTo>
                    <a:pt x="290" y="179"/>
                    <a:pt x="0" y="453"/>
                    <a:pt x="0" y="813"/>
                  </a:cubicBezTo>
                  <a:cubicBezTo>
                    <a:pt x="0" y="1087"/>
                    <a:pt x="188" y="1343"/>
                    <a:pt x="427" y="1498"/>
                  </a:cubicBezTo>
                  <a:cubicBezTo>
                    <a:pt x="667" y="1635"/>
                    <a:pt x="959" y="1703"/>
                    <a:pt x="1233" y="1737"/>
                  </a:cubicBezTo>
                  <a:cubicBezTo>
                    <a:pt x="1857" y="1839"/>
                    <a:pt x="2491" y="1894"/>
                    <a:pt x="3121" y="1894"/>
                  </a:cubicBezTo>
                  <a:cubicBezTo>
                    <a:pt x="3337" y="1894"/>
                    <a:pt x="3552" y="1887"/>
                    <a:pt x="3766" y="1874"/>
                  </a:cubicBezTo>
                  <a:cubicBezTo>
                    <a:pt x="3937" y="1874"/>
                    <a:pt x="4125" y="1857"/>
                    <a:pt x="4279" y="1772"/>
                  </a:cubicBezTo>
                  <a:cubicBezTo>
                    <a:pt x="4450" y="1703"/>
                    <a:pt x="4570" y="1548"/>
                    <a:pt x="4587" y="1361"/>
                  </a:cubicBezTo>
                  <a:cubicBezTo>
                    <a:pt x="4587" y="1087"/>
                    <a:pt x="4296" y="898"/>
                    <a:pt x="4040" y="795"/>
                  </a:cubicBezTo>
                  <a:cubicBezTo>
                    <a:pt x="3269" y="453"/>
                    <a:pt x="2465" y="213"/>
                    <a:pt x="1643" y="60"/>
                  </a:cubicBezTo>
                  <a:cubicBezTo>
                    <a:pt x="1446" y="30"/>
                    <a:pt x="1243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85;p17">
              <a:extLst>
                <a:ext uri="{FF2B5EF4-FFF2-40B4-BE49-F238E27FC236}">
                  <a16:creationId xmlns:a16="http://schemas.microsoft.com/office/drawing/2014/main" id="{C91AFD9D-CFF8-C64D-BA53-448FE1B6E0F5}"/>
                </a:ext>
              </a:extLst>
            </p:cNvPr>
            <p:cNvSpPr/>
            <p:nvPr/>
          </p:nvSpPr>
          <p:spPr>
            <a:xfrm>
              <a:off x="983541" y="1531270"/>
              <a:ext cx="211841" cy="87359"/>
            </a:xfrm>
            <a:custGeom>
              <a:avLst/>
              <a:gdLst/>
              <a:ahLst/>
              <a:cxnLst/>
              <a:rect l="l" t="t" r="r" b="b"/>
              <a:pathLst>
                <a:path w="4605" h="1899" extrusionOk="0">
                  <a:moveTo>
                    <a:pt x="1090" y="0"/>
                  </a:moveTo>
                  <a:cubicBezTo>
                    <a:pt x="934" y="0"/>
                    <a:pt x="781" y="19"/>
                    <a:pt x="634" y="65"/>
                  </a:cubicBezTo>
                  <a:cubicBezTo>
                    <a:pt x="309" y="168"/>
                    <a:pt x="17" y="458"/>
                    <a:pt x="17" y="801"/>
                  </a:cubicBezTo>
                  <a:cubicBezTo>
                    <a:pt x="1" y="1092"/>
                    <a:pt x="206" y="1332"/>
                    <a:pt x="446" y="1485"/>
                  </a:cubicBezTo>
                  <a:cubicBezTo>
                    <a:pt x="686" y="1640"/>
                    <a:pt x="959" y="1691"/>
                    <a:pt x="1233" y="1743"/>
                  </a:cubicBezTo>
                  <a:cubicBezTo>
                    <a:pt x="1858" y="1845"/>
                    <a:pt x="2492" y="1899"/>
                    <a:pt x="3129" y="1899"/>
                  </a:cubicBezTo>
                  <a:cubicBezTo>
                    <a:pt x="3347" y="1899"/>
                    <a:pt x="3565" y="1893"/>
                    <a:pt x="3783" y="1880"/>
                  </a:cubicBezTo>
                  <a:cubicBezTo>
                    <a:pt x="3954" y="1862"/>
                    <a:pt x="4143" y="1845"/>
                    <a:pt x="4296" y="1777"/>
                  </a:cubicBezTo>
                  <a:cubicBezTo>
                    <a:pt x="4451" y="1691"/>
                    <a:pt x="4588" y="1537"/>
                    <a:pt x="4588" y="1366"/>
                  </a:cubicBezTo>
                  <a:cubicBezTo>
                    <a:pt x="4605" y="1092"/>
                    <a:pt x="4314" y="903"/>
                    <a:pt x="4057" y="784"/>
                  </a:cubicBezTo>
                  <a:cubicBezTo>
                    <a:pt x="3287" y="458"/>
                    <a:pt x="2482" y="202"/>
                    <a:pt x="1661" y="65"/>
                  </a:cubicBezTo>
                  <a:cubicBezTo>
                    <a:pt x="1473" y="28"/>
                    <a:pt x="1280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86;p17">
              <a:extLst>
                <a:ext uri="{FF2B5EF4-FFF2-40B4-BE49-F238E27FC236}">
                  <a16:creationId xmlns:a16="http://schemas.microsoft.com/office/drawing/2014/main" id="{CE7B8FC0-91F6-3269-91CA-A5DAC2CF2A6B}"/>
                </a:ext>
              </a:extLst>
            </p:cNvPr>
            <p:cNvSpPr/>
            <p:nvPr/>
          </p:nvSpPr>
          <p:spPr>
            <a:xfrm>
              <a:off x="983541" y="1593692"/>
              <a:ext cx="211841" cy="87128"/>
            </a:xfrm>
            <a:custGeom>
              <a:avLst/>
              <a:gdLst/>
              <a:ahLst/>
              <a:cxnLst/>
              <a:rect l="l" t="t" r="r" b="b"/>
              <a:pathLst>
                <a:path w="4605" h="1894" extrusionOk="0">
                  <a:moveTo>
                    <a:pt x="1059" y="1"/>
                  </a:moveTo>
                  <a:cubicBezTo>
                    <a:pt x="914" y="1"/>
                    <a:pt x="771" y="17"/>
                    <a:pt x="634" y="60"/>
                  </a:cubicBezTo>
                  <a:cubicBezTo>
                    <a:pt x="309" y="180"/>
                    <a:pt x="17" y="471"/>
                    <a:pt x="17" y="813"/>
                  </a:cubicBezTo>
                  <a:cubicBezTo>
                    <a:pt x="1" y="1087"/>
                    <a:pt x="206" y="1344"/>
                    <a:pt x="446" y="1498"/>
                  </a:cubicBezTo>
                  <a:cubicBezTo>
                    <a:pt x="686" y="1634"/>
                    <a:pt x="959" y="1703"/>
                    <a:pt x="1233" y="1737"/>
                  </a:cubicBezTo>
                  <a:cubicBezTo>
                    <a:pt x="1857" y="1839"/>
                    <a:pt x="2490" y="1894"/>
                    <a:pt x="3126" y="1894"/>
                  </a:cubicBezTo>
                  <a:cubicBezTo>
                    <a:pt x="3345" y="1894"/>
                    <a:pt x="3564" y="1887"/>
                    <a:pt x="3783" y="1874"/>
                  </a:cubicBezTo>
                  <a:cubicBezTo>
                    <a:pt x="3954" y="1874"/>
                    <a:pt x="4143" y="1858"/>
                    <a:pt x="4296" y="1771"/>
                  </a:cubicBezTo>
                  <a:cubicBezTo>
                    <a:pt x="4451" y="1703"/>
                    <a:pt x="4588" y="1550"/>
                    <a:pt x="4588" y="1361"/>
                  </a:cubicBezTo>
                  <a:cubicBezTo>
                    <a:pt x="4605" y="1087"/>
                    <a:pt x="4314" y="899"/>
                    <a:pt x="4057" y="796"/>
                  </a:cubicBezTo>
                  <a:cubicBezTo>
                    <a:pt x="3287" y="454"/>
                    <a:pt x="2482" y="215"/>
                    <a:pt x="1661" y="60"/>
                  </a:cubicBezTo>
                  <a:cubicBezTo>
                    <a:pt x="1462" y="30"/>
                    <a:pt x="1259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87;p17">
              <a:extLst>
                <a:ext uri="{FF2B5EF4-FFF2-40B4-BE49-F238E27FC236}">
                  <a16:creationId xmlns:a16="http://schemas.microsoft.com/office/drawing/2014/main" id="{AF996449-62A0-381D-5090-2F0E24A58276}"/>
                </a:ext>
              </a:extLst>
            </p:cNvPr>
            <p:cNvSpPr/>
            <p:nvPr/>
          </p:nvSpPr>
          <p:spPr>
            <a:xfrm>
              <a:off x="983541" y="1656436"/>
              <a:ext cx="211841" cy="87404"/>
            </a:xfrm>
            <a:custGeom>
              <a:avLst/>
              <a:gdLst/>
              <a:ahLst/>
              <a:cxnLst/>
              <a:rect l="l" t="t" r="r" b="b"/>
              <a:pathLst>
                <a:path w="4605" h="1900" extrusionOk="0">
                  <a:moveTo>
                    <a:pt x="1090" y="0"/>
                  </a:moveTo>
                  <a:cubicBezTo>
                    <a:pt x="934" y="0"/>
                    <a:pt x="781" y="19"/>
                    <a:pt x="634" y="65"/>
                  </a:cubicBezTo>
                  <a:cubicBezTo>
                    <a:pt x="309" y="168"/>
                    <a:pt x="17" y="459"/>
                    <a:pt x="17" y="802"/>
                  </a:cubicBezTo>
                  <a:cubicBezTo>
                    <a:pt x="1" y="1092"/>
                    <a:pt x="206" y="1350"/>
                    <a:pt x="446" y="1486"/>
                  </a:cubicBezTo>
                  <a:cubicBezTo>
                    <a:pt x="686" y="1640"/>
                    <a:pt x="959" y="1692"/>
                    <a:pt x="1233" y="1742"/>
                  </a:cubicBezTo>
                  <a:cubicBezTo>
                    <a:pt x="1857" y="1844"/>
                    <a:pt x="2490" y="1899"/>
                    <a:pt x="3126" y="1899"/>
                  </a:cubicBezTo>
                  <a:cubicBezTo>
                    <a:pt x="3345" y="1899"/>
                    <a:pt x="3564" y="1893"/>
                    <a:pt x="3783" y="1879"/>
                  </a:cubicBezTo>
                  <a:cubicBezTo>
                    <a:pt x="3954" y="1863"/>
                    <a:pt x="4143" y="1845"/>
                    <a:pt x="4296" y="1777"/>
                  </a:cubicBezTo>
                  <a:cubicBezTo>
                    <a:pt x="4451" y="1692"/>
                    <a:pt x="4588" y="1537"/>
                    <a:pt x="4588" y="1366"/>
                  </a:cubicBezTo>
                  <a:cubicBezTo>
                    <a:pt x="4605" y="1092"/>
                    <a:pt x="4314" y="904"/>
                    <a:pt x="4057" y="784"/>
                  </a:cubicBezTo>
                  <a:cubicBezTo>
                    <a:pt x="3287" y="459"/>
                    <a:pt x="2482" y="202"/>
                    <a:pt x="1661" y="65"/>
                  </a:cubicBezTo>
                  <a:cubicBezTo>
                    <a:pt x="1473" y="28"/>
                    <a:pt x="1280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88;p17">
              <a:extLst>
                <a:ext uri="{FF2B5EF4-FFF2-40B4-BE49-F238E27FC236}">
                  <a16:creationId xmlns:a16="http://schemas.microsoft.com/office/drawing/2014/main" id="{64D221FF-C89B-9409-B9B1-18A4A97C1087}"/>
                </a:ext>
              </a:extLst>
            </p:cNvPr>
            <p:cNvSpPr/>
            <p:nvPr/>
          </p:nvSpPr>
          <p:spPr>
            <a:xfrm>
              <a:off x="1058337" y="1428781"/>
              <a:ext cx="212622" cy="152037"/>
            </a:xfrm>
            <a:custGeom>
              <a:avLst/>
              <a:gdLst/>
              <a:ahLst/>
              <a:cxnLst/>
              <a:rect l="l" t="t" r="r" b="b"/>
              <a:pathLst>
                <a:path w="4622" h="3305" extrusionOk="0">
                  <a:moveTo>
                    <a:pt x="3086" y="1"/>
                  </a:moveTo>
                  <a:cubicBezTo>
                    <a:pt x="2649" y="1"/>
                    <a:pt x="2175" y="95"/>
                    <a:pt x="1643" y="239"/>
                  </a:cubicBezTo>
                  <a:cubicBezTo>
                    <a:pt x="788" y="530"/>
                    <a:pt x="0" y="2636"/>
                    <a:pt x="600" y="3200"/>
                  </a:cubicBezTo>
                  <a:cubicBezTo>
                    <a:pt x="680" y="3273"/>
                    <a:pt x="766" y="3305"/>
                    <a:pt x="855" y="3305"/>
                  </a:cubicBezTo>
                  <a:cubicBezTo>
                    <a:pt x="1457" y="3305"/>
                    <a:pt x="2209" y="1865"/>
                    <a:pt x="2209" y="1865"/>
                  </a:cubicBezTo>
                  <a:cubicBezTo>
                    <a:pt x="2520" y="1972"/>
                    <a:pt x="2959" y="2100"/>
                    <a:pt x="3349" y="2100"/>
                  </a:cubicBezTo>
                  <a:cubicBezTo>
                    <a:pt x="3581" y="2100"/>
                    <a:pt x="3795" y="2055"/>
                    <a:pt x="3955" y="1933"/>
                  </a:cubicBezTo>
                  <a:cubicBezTo>
                    <a:pt x="4382" y="1609"/>
                    <a:pt x="4622" y="1061"/>
                    <a:pt x="4587" y="530"/>
                  </a:cubicBezTo>
                  <a:cubicBezTo>
                    <a:pt x="4121" y="149"/>
                    <a:pt x="3633" y="1"/>
                    <a:pt x="3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89;p17">
              <a:extLst>
                <a:ext uri="{FF2B5EF4-FFF2-40B4-BE49-F238E27FC236}">
                  <a16:creationId xmlns:a16="http://schemas.microsoft.com/office/drawing/2014/main" id="{EADC32CD-3913-5515-5E7B-AEBED2BEAD26}"/>
                </a:ext>
              </a:extLst>
            </p:cNvPr>
            <p:cNvSpPr/>
            <p:nvPr/>
          </p:nvSpPr>
          <p:spPr>
            <a:xfrm>
              <a:off x="4962044" y="529383"/>
              <a:ext cx="252000" cy="91590"/>
            </a:xfrm>
            <a:custGeom>
              <a:avLst/>
              <a:gdLst/>
              <a:ahLst/>
              <a:cxnLst/>
              <a:rect l="l" t="t" r="r" b="b"/>
              <a:pathLst>
                <a:path w="5478" h="1991" extrusionOk="0">
                  <a:moveTo>
                    <a:pt x="4262" y="0"/>
                  </a:moveTo>
                  <a:cubicBezTo>
                    <a:pt x="2893" y="0"/>
                    <a:pt x="326" y="774"/>
                    <a:pt x="326" y="774"/>
                  </a:cubicBezTo>
                  <a:lnTo>
                    <a:pt x="0" y="1151"/>
                  </a:lnTo>
                  <a:lnTo>
                    <a:pt x="308" y="1990"/>
                  </a:lnTo>
                  <a:cubicBezTo>
                    <a:pt x="308" y="1990"/>
                    <a:pt x="1472" y="1853"/>
                    <a:pt x="1524" y="1853"/>
                  </a:cubicBezTo>
                  <a:cubicBezTo>
                    <a:pt x="1593" y="1853"/>
                    <a:pt x="5477" y="998"/>
                    <a:pt x="5067" y="244"/>
                  </a:cubicBezTo>
                  <a:cubicBezTo>
                    <a:pt x="4969" y="68"/>
                    <a:pt x="4668" y="0"/>
                    <a:pt x="4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90;p17">
              <a:extLst>
                <a:ext uri="{FF2B5EF4-FFF2-40B4-BE49-F238E27FC236}">
                  <a16:creationId xmlns:a16="http://schemas.microsoft.com/office/drawing/2014/main" id="{F056DE2F-0710-E8F8-C95B-12027CB3D608}"/>
                </a:ext>
              </a:extLst>
            </p:cNvPr>
            <p:cNvSpPr/>
            <p:nvPr/>
          </p:nvSpPr>
          <p:spPr>
            <a:xfrm>
              <a:off x="4969128" y="564988"/>
              <a:ext cx="266215" cy="99273"/>
            </a:xfrm>
            <a:custGeom>
              <a:avLst/>
              <a:gdLst/>
              <a:ahLst/>
              <a:cxnLst/>
              <a:rect l="l" t="t" r="r" b="b"/>
              <a:pathLst>
                <a:path w="5787" h="2158" extrusionOk="0">
                  <a:moveTo>
                    <a:pt x="3064" y="0"/>
                  </a:moveTo>
                  <a:cubicBezTo>
                    <a:pt x="2158" y="0"/>
                    <a:pt x="1" y="703"/>
                    <a:pt x="1" y="703"/>
                  </a:cubicBezTo>
                  <a:lnTo>
                    <a:pt x="446" y="2157"/>
                  </a:lnTo>
                  <a:lnTo>
                    <a:pt x="994" y="2141"/>
                  </a:lnTo>
                  <a:lnTo>
                    <a:pt x="2722" y="1387"/>
                  </a:lnTo>
                  <a:cubicBezTo>
                    <a:pt x="2722" y="1387"/>
                    <a:pt x="4454" y="1880"/>
                    <a:pt x="5263" y="1880"/>
                  </a:cubicBezTo>
                  <a:cubicBezTo>
                    <a:pt x="5487" y="1880"/>
                    <a:pt x="5640" y="1843"/>
                    <a:pt x="5666" y="1746"/>
                  </a:cubicBezTo>
                  <a:cubicBezTo>
                    <a:pt x="5786" y="1301"/>
                    <a:pt x="3988" y="0"/>
                    <a:pt x="3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91;p17">
              <a:extLst>
                <a:ext uri="{FF2B5EF4-FFF2-40B4-BE49-F238E27FC236}">
                  <a16:creationId xmlns:a16="http://schemas.microsoft.com/office/drawing/2014/main" id="{2331CC50-A433-9682-66F2-BA2002C2BDD7}"/>
                </a:ext>
              </a:extLst>
            </p:cNvPr>
            <p:cNvSpPr/>
            <p:nvPr/>
          </p:nvSpPr>
          <p:spPr>
            <a:xfrm>
              <a:off x="4996682" y="636932"/>
              <a:ext cx="248090" cy="95362"/>
            </a:xfrm>
            <a:custGeom>
              <a:avLst/>
              <a:gdLst/>
              <a:ahLst/>
              <a:cxnLst/>
              <a:rect l="l" t="t" r="r" b="b"/>
              <a:pathLst>
                <a:path w="5393" h="2073" extrusionOk="0">
                  <a:moveTo>
                    <a:pt x="2542" y="1"/>
                  </a:moveTo>
                  <a:cubicBezTo>
                    <a:pt x="1579" y="1"/>
                    <a:pt x="0" y="388"/>
                    <a:pt x="0" y="388"/>
                  </a:cubicBezTo>
                  <a:lnTo>
                    <a:pt x="0" y="1928"/>
                  </a:lnTo>
                  <a:lnTo>
                    <a:pt x="548" y="1962"/>
                  </a:lnTo>
                  <a:lnTo>
                    <a:pt x="2346" y="1364"/>
                  </a:lnTo>
                  <a:cubicBezTo>
                    <a:pt x="2346" y="1364"/>
                    <a:pt x="4206" y="2073"/>
                    <a:pt x="4946" y="2073"/>
                  </a:cubicBezTo>
                  <a:cubicBezTo>
                    <a:pt x="5104" y="2073"/>
                    <a:pt x="5211" y="2041"/>
                    <a:pt x="5238" y="1962"/>
                  </a:cubicBezTo>
                  <a:cubicBezTo>
                    <a:pt x="5393" y="1535"/>
                    <a:pt x="3715" y="97"/>
                    <a:pt x="2791" y="11"/>
                  </a:cubicBezTo>
                  <a:cubicBezTo>
                    <a:pt x="2714" y="4"/>
                    <a:pt x="2631" y="1"/>
                    <a:pt x="2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92;p17">
              <a:extLst>
                <a:ext uri="{FF2B5EF4-FFF2-40B4-BE49-F238E27FC236}">
                  <a16:creationId xmlns:a16="http://schemas.microsoft.com/office/drawing/2014/main" id="{2EAA0F3D-E2A2-1283-98D8-E53E6D32DBE5}"/>
                </a:ext>
              </a:extLst>
            </p:cNvPr>
            <p:cNvSpPr/>
            <p:nvPr/>
          </p:nvSpPr>
          <p:spPr>
            <a:xfrm>
              <a:off x="5000638" y="710165"/>
              <a:ext cx="248044" cy="95087"/>
            </a:xfrm>
            <a:custGeom>
              <a:avLst/>
              <a:gdLst/>
              <a:ahLst/>
              <a:cxnLst/>
              <a:rect l="l" t="t" r="r" b="b"/>
              <a:pathLst>
                <a:path w="5392" h="2067" extrusionOk="0">
                  <a:moveTo>
                    <a:pt x="2539" y="1"/>
                  </a:moveTo>
                  <a:cubicBezTo>
                    <a:pt x="1576" y="1"/>
                    <a:pt x="1" y="388"/>
                    <a:pt x="1" y="388"/>
                  </a:cubicBezTo>
                  <a:lnTo>
                    <a:pt x="1" y="1929"/>
                  </a:lnTo>
                  <a:lnTo>
                    <a:pt x="548" y="1963"/>
                  </a:lnTo>
                  <a:lnTo>
                    <a:pt x="2345" y="1363"/>
                  </a:lnTo>
                  <a:cubicBezTo>
                    <a:pt x="2345" y="1363"/>
                    <a:pt x="4222" y="2067"/>
                    <a:pt x="4956" y="2067"/>
                  </a:cubicBezTo>
                  <a:cubicBezTo>
                    <a:pt x="5108" y="2067"/>
                    <a:pt x="5212" y="2036"/>
                    <a:pt x="5238" y="1963"/>
                  </a:cubicBezTo>
                  <a:cubicBezTo>
                    <a:pt x="5392" y="1534"/>
                    <a:pt x="3714" y="80"/>
                    <a:pt x="2790" y="12"/>
                  </a:cubicBezTo>
                  <a:cubicBezTo>
                    <a:pt x="2713" y="4"/>
                    <a:pt x="2628" y="1"/>
                    <a:pt x="2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93;p17">
              <a:extLst>
                <a:ext uri="{FF2B5EF4-FFF2-40B4-BE49-F238E27FC236}">
                  <a16:creationId xmlns:a16="http://schemas.microsoft.com/office/drawing/2014/main" id="{6A82D606-FA6C-1602-EF38-720EF2E1BD9A}"/>
                </a:ext>
              </a:extLst>
            </p:cNvPr>
            <p:cNvSpPr/>
            <p:nvPr/>
          </p:nvSpPr>
          <p:spPr>
            <a:xfrm>
              <a:off x="3913288" y="564988"/>
              <a:ext cx="1157509" cy="685066"/>
            </a:xfrm>
            <a:custGeom>
              <a:avLst/>
              <a:gdLst/>
              <a:ahLst/>
              <a:cxnLst/>
              <a:rect l="l" t="t" r="r" b="b"/>
              <a:pathLst>
                <a:path w="25162" h="14892" extrusionOk="0">
                  <a:moveTo>
                    <a:pt x="23125" y="0"/>
                  </a:moveTo>
                  <a:cubicBezTo>
                    <a:pt x="23125" y="0"/>
                    <a:pt x="17596" y="2602"/>
                    <a:pt x="16535" y="3013"/>
                  </a:cubicBezTo>
                  <a:cubicBezTo>
                    <a:pt x="15491" y="3424"/>
                    <a:pt x="1148" y="7155"/>
                    <a:pt x="1148" y="7155"/>
                  </a:cubicBezTo>
                  <a:lnTo>
                    <a:pt x="0" y="8816"/>
                  </a:lnTo>
                  <a:lnTo>
                    <a:pt x="1233" y="14892"/>
                  </a:lnTo>
                  <a:cubicBezTo>
                    <a:pt x="1233" y="14892"/>
                    <a:pt x="11982" y="12358"/>
                    <a:pt x="15080" y="10459"/>
                  </a:cubicBezTo>
                  <a:cubicBezTo>
                    <a:pt x="18161" y="8542"/>
                    <a:pt x="21498" y="6196"/>
                    <a:pt x="22406" y="5940"/>
                  </a:cubicBezTo>
                  <a:cubicBezTo>
                    <a:pt x="22406" y="5940"/>
                    <a:pt x="24076" y="7565"/>
                    <a:pt x="24651" y="7565"/>
                  </a:cubicBezTo>
                  <a:cubicBezTo>
                    <a:pt x="24698" y="7565"/>
                    <a:pt x="24737" y="7555"/>
                    <a:pt x="24768" y="7532"/>
                  </a:cubicBezTo>
                  <a:cubicBezTo>
                    <a:pt x="25161" y="7241"/>
                    <a:pt x="24186" y="5119"/>
                    <a:pt x="24186" y="5119"/>
                  </a:cubicBezTo>
                  <a:lnTo>
                    <a:pt x="23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94;p17">
              <a:extLst>
                <a:ext uri="{FF2B5EF4-FFF2-40B4-BE49-F238E27FC236}">
                  <a16:creationId xmlns:a16="http://schemas.microsoft.com/office/drawing/2014/main" id="{FAE838E6-DCF6-F1FE-8637-FFD00DC24A0C}"/>
                </a:ext>
              </a:extLst>
            </p:cNvPr>
            <p:cNvSpPr/>
            <p:nvPr/>
          </p:nvSpPr>
          <p:spPr>
            <a:xfrm>
              <a:off x="2089016" y="890670"/>
              <a:ext cx="1981132" cy="1637312"/>
            </a:xfrm>
            <a:custGeom>
              <a:avLst/>
              <a:gdLst/>
              <a:ahLst/>
              <a:cxnLst/>
              <a:rect l="l" t="t" r="r" b="b"/>
              <a:pathLst>
                <a:path w="43066" h="35592" extrusionOk="0">
                  <a:moveTo>
                    <a:pt x="38354" y="1"/>
                  </a:moveTo>
                  <a:cubicBezTo>
                    <a:pt x="38100" y="1"/>
                    <a:pt x="37844" y="3"/>
                    <a:pt x="37588" y="7"/>
                  </a:cubicBezTo>
                  <a:cubicBezTo>
                    <a:pt x="32693" y="59"/>
                    <a:pt x="27660" y="931"/>
                    <a:pt x="24614" y="1547"/>
                  </a:cubicBezTo>
                  <a:cubicBezTo>
                    <a:pt x="22868" y="1907"/>
                    <a:pt x="21772" y="2197"/>
                    <a:pt x="21772" y="2197"/>
                  </a:cubicBezTo>
                  <a:lnTo>
                    <a:pt x="19239" y="2985"/>
                  </a:lnTo>
                  <a:cubicBezTo>
                    <a:pt x="18502" y="3003"/>
                    <a:pt x="17783" y="3037"/>
                    <a:pt x="17065" y="3105"/>
                  </a:cubicBezTo>
                  <a:cubicBezTo>
                    <a:pt x="10921" y="3687"/>
                    <a:pt x="5580" y="6100"/>
                    <a:pt x="2584" y="7743"/>
                  </a:cubicBezTo>
                  <a:cubicBezTo>
                    <a:pt x="2568" y="7761"/>
                    <a:pt x="2534" y="7777"/>
                    <a:pt x="2516" y="7795"/>
                  </a:cubicBezTo>
                  <a:cubicBezTo>
                    <a:pt x="1541" y="8325"/>
                    <a:pt x="822" y="8770"/>
                    <a:pt x="411" y="9044"/>
                  </a:cubicBezTo>
                  <a:lnTo>
                    <a:pt x="0" y="9301"/>
                  </a:lnTo>
                  <a:cubicBezTo>
                    <a:pt x="17" y="9609"/>
                    <a:pt x="35" y="9918"/>
                    <a:pt x="69" y="10226"/>
                  </a:cubicBezTo>
                  <a:cubicBezTo>
                    <a:pt x="599" y="15566"/>
                    <a:pt x="3200" y="19332"/>
                    <a:pt x="3200" y="19332"/>
                  </a:cubicBezTo>
                  <a:lnTo>
                    <a:pt x="5854" y="18389"/>
                  </a:lnTo>
                  <a:lnTo>
                    <a:pt x="5871" y="18389"/>
                  </a:lnTo>
                  <a:lnTo>
                    <a:pt x="11023" y="16541"/>
                  </a:lnTo>
                  <a:lnTo>
                    <a:pt x="6007" y="25151"/>
                  </a:lnTo>
                  <a:cubicBezTo>
                    <a:pt x="6007" y="25151"/>
                    <a:pt x="5802" y="27958"/>
                    <a:pt x="11023" y="32665"/>
                  </a:cubicBezTo>
                  <a:cubicBezTo>
                    <a:pt x="13605" y="35002"/>
                    <a:pt x="17658" y="35592"/>
                    <a:pt x="21094" y="35592"/>
                  </a:cubicBezTo>
                  <a:cubicBezTo>
                    <a:pt x="24604" y="35592"/>
                    <a:pt x="27471" y="34976"/>
                    <a:pt x="27471" y="34976"/>
                  </a:cubicBezTo>
                  <a:cubicBezTo>
                    <a:pt x="27711" y="34684"/>
                    <a:pt x="27951" y="34360"/>
                    <a:pt x="28190" y="34034"/>
                  </a:cubicBezTo>
                  <a:cubicBezTo>
                    <a:pt x="33257" y="26760"/>
                    <a:pt x="32983" y="13615"/>
                    <a:pt x="32983" y="13615"/>
                  </a:cubicBezTo>
                  <a:lnTo>
                    <a:pt x="40069" y="11474"/>
                  </a:lnTo>
                  <a:lnTo>
                    <a:pt x="42568" y="10721"/>
                  </a:lnTo>
                  <a:cubicBezTo>
                    <a:pt x="43065" y="5296"/>
                    <a:pt x="40806" y="75"/>
                    <a:pt x="40806" y="75"/>
                  </a:cubicBezTo>
                  <a:cubicBezTo>
                    <a:pt x="40005" y="23"/>
                    <a:pt x="39186" y="1"/>
                    <a:pt x="38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95;p17">
              <a:extLst>
                <a:ext uri="{FF2B5EF4-FFF2-40B4-BE49-F238E27FC236}">
                  <a16:creationId xmlns:a16="http://schemas.microsoft.com/office/drawing/2014/main" id="{6BD7B74C-069A-B80A-2EBE-0C3B4311C9CE}"/>
                </a:ext>
              </a:extLst>
            </p:cNvPr>
            <p:cNvSpPr/>
            <p:nvPr/>
          </p:nvSpPr>
          <p:spPr>
            <a:xfrm>
              <a:off x="2146470" y="1074441"/>
              <a:ext cx="793722" cy="281120"/>
            </a:xfrm>
            <a:custGeom>
              <a:avLst/>
              <a:gdLst/>
              <a:ahLst/>
              <a:cxnLst/>
              <a:rect l="l" t="t" r="r" b="b"/>
              <a:pathLst>
                <a:path w="17254" h="6111" extrusionOk="0">
                  <a:moveTo>
                    <a:pt x="16860" y="0"/>
                  </a:moveTo>
                  <a:cubicBezTo>
                    <a:pt x="16671" y="0"/>
                    <a:pt x="12255" y="51"/>
                    <a:pt x="7926" y="1797"/>
                  </a:cubicBezTo>
                  <a:cubicBezTo>
                    <a:pt x="3647" y="3526"/>
                    <a:pt x="292" y="5341"/>
                    <a:pt x="258" y="5357"/>
                  </a:cubicBezTo>
                  <a:cubicBezTo>
                    <a:pt x="69" y="5460"/>
                    <a:pt x="0" y="5717"/>
                    <a:pt x="103" y="5905"/>
                  </a:cubicBezTo>
                  <a:cubicBezTo>
                    <a:pt x="171" y="6042"/>
                    <a:pt x="308" y="6110"/>
                    <a:pt x="445" y="6110"/>
                  </a:cubicBezTo>
                  <a:cubicBezTo>
                    <a:pt x="514" y="6110"/>
                    <a:pt x="582" y="6094"/>
                    <a:pt x="651" y="6060"/>
                  </a:cubicBezTo>
                  <a:cubicBezTo>
                    <a:pt x="685" y="6042"/>
                    <a:pt x="3989" y="4245"/>
                    <a:pt x="8216" y="2550"/>
                  </a:cubicBezTo>
                  <a:cubicBezTo>
                    <a:pt x="12410" y="856"/>
                    <a:pt x="16826" y="804"/>
                    <a:pt x="16860" y="804"/>
                  </a:cubicBezTo>
                  <a:cubicBezTo>
                    <a:pt x="17082" y="804"/>
                    <a:pt x="17253" y="617"/>
                    <a:pt x="17253" y="393"/>
                  </a:cubicBezTo>
                  <a:cubicBezTo>
                    <a:pt x="17253" y="171"/>
                    <a:pt x="17082" y="0"/>
                    <a:pt x="16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96;p17">
              <a:extLst>
                <a:ext uri="{FF2B5EF4-FFF2-40B4-BE49-F238E27FC236}">
                  <a16:creationId xmlns:a16="http://schemas.microsoft.com/office/drawing/2014/main" id="{D0624511-630B-DB9D-20D4-17A9A6F99E6C}"/>
                </a:ext>
              </a:extLst>
            </p:cNvPr>
            <p:cNvSpPr/>
            <p:nvPr/>
          </p:nvSpPr>
          <p:spPr>
            <a:xfrm>
              <a:off x="3130642" y="930322"/>
              <a:ext cx="771687" cy="115834"/>
            </a:xfrm>
            <a:custGeom>
              <a:avLst/>
              <a:gdLst/>
              <a:ahLst/>
              <a:cxnLst/>
              <a:rect l="l" t="t" r="r" b="b"/>
              <a:pathLst>
                <a:path w="16775" h="2518" extrusionOk="0">
                  <a:moveTo>
                    <a:pt x="14786" y="1"/>
                  </a:moveTo>
                  <a:cubicBezTo>
                    <a:pt x="9577" y="1"/>
                    <a:pt x="775" y="1652"/>
                    <a:pt x="361" y="1730"/>
                  </a:cubicBezTo>
                  <a:cubicBezTo>
                    <a:pt x="137" y="1764"/>
                    <a:pt x="1" y="1986"/>
                    <a:pt x="35" y="2191"/>
                  </a:cubicBezTo>
                  <a:cubicBezTo>
                    <a:pt x="69" y="2397"/>
                    <a:pt x="240" y="2517"/>
                    <a:pt x="429" y="2517"/>
                  </a:cubicBezTo>
                  <a:lnTo>
                    <a:pt x="498" y="2517"/>
                  </a:lnTo>
                  <a:cubicBezTo>
                    <a:pt x="605" y="2501"/>
                    <a:pt x="9675" y="794"/>
                    <a:pt x="14819" y="794"/>
                  </a:cubicBezTo>
                  <a:cubicBezTo>
                    <a:pt x="15366" y="794"/>
                    <a:pt x="15870" y="813"/>
                    <a:pt x="16313" y="856"/>
                  </a:cubicBezTo>
                  <a:cubicBezTo>
                    <a:pt x="16332" y="859"/>
                    <a:pt x="16351" y="861"/>
                    <a:pt x="16370" y="861"/>
                  </a:cubicBezTo>
                  <a:cubicBezTo>
                    <a:pt x="16569" y="861"/>
                    <a:pt x="16742" y="700"/>
                    <a:pt x="16758" y="497"/>
                  </a:cubicBezTo>
                  <a:cubicBezTo>
                    <a:pt x="16775" y="292"/>
                    <a:pt x="16621" y="87"/>
                    <a:pt x="16398" y="69"/>
                  </a:cubicBezTo>
                  <a:cubicBezTo>
                    <a:pt x="15918" y="22"/>
                    <a:pt x="15375" y="1"/>
                    <a:pt x="14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97;p17">
              <a:extLst>
                <a:ext uri="{FF2B5EF4-FFF2-40B4-BE49-F238E27FC236}">
                  <a16:creationId xmlns:a16="http://schemas.microsoft.com/office/drawing/2014/main" id="{23846A37-798D-F9B6-BE32-EDF2C6DFAAA8}"/>
                </a:ext>
              </a:extLst>
            </p:cNvPr>
            <p:cNvSpPr/>
            <p:nvPr/>
          </p:nvSpPr>
          <p:spPr>
            <a:xfrm>
              <a:off x="3818804" y="890670"/>
              <a:ext cx="251264" cy="527876"/>
            </a:xfrm>
            <a:custGeom>
              <a:avLst/>
              <a:gdLst/>
              <a:ahLst/>
              <a:cxnLst/>
              <a:rect l="l" t="t" r="r" b="b"/>
              <a:pathLst>
                <a:path w="5462" h="11475" extrusionOk="0">
                  <a:moveTo>
                    <a:pt x="757" y="1"/>
                  </a:moveTo>
                  <a:cubicBezTo>
                    <a:pt x="505" y="1"/>
                    <a:pt x="253" y="3"/>
                    <a:pt x="0" y="7"/>
                  </a:cubicBezTo>
                  <a:cubicBezTo>
                    <a:pt x="1678" y="3567"/>
                    <a:pt x="2533" y="7521"/>
                    <a:pt x="2465" y="11474"/>
                  </a:cubicBezTo>
                  <a:lnTo>
                    <a:pt x="4964" y="10721"/>
                  </a:lnTo>
                  <a:cubicBezTo>
                    <a:pt x="5461" y="5296"/>
                    <a:pt x="3202" y="75"/>
                    <a:pt x="3202" y="75"/>
                  </a:cubicBezTo>
                  <a:cubicBezTo>
                    <a:pt x="2401" y="23"/>
                    <a:pt x="1582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98;p17">
              <a:extLst>
                <a:ext uri="{FF2B5EF4-FFF2-40B4-BE49-F238E27FC236}">
                  <a16:creationId xmlns:a16="http://schemas.microsoft.com/office/drawing/2014/main" id="{D904D094-F198-5EAB-E7BB-50578A2DE735}"/>
                </a:ext>
              </a:extLst>
            </p:cNvPr>
            <p:cNvSpPr/>
            <p:nvPr/>
          </p:nvSpPr>
          <p:spPr>
            <a:xfrm>
              <a:off x="2089016" y="1249242"/>
              <a:ext cx="269343" cy="530728"/>
            </a:xfrm>
            <a:custGeom>
              <a:avLst/>
              <a:gdLst/>
              <a:ahLst/>
              <a:cxnLst/>
              <a:rect l="l" t="t" r="r" b="b"/>
              <a:pathLst>
                <a:path w="5855" h="11537" extrusionOk="0">
                  <a:moveTo>
                    <a:pt x="2516" y="0"/>
                  </a:moveTo>
                  <a:cubicBezTo>
                    <a:pt x="907" y="872"/>
                    <a:pt x="0" y="1506"/>
                    <a:pt x="0" y="1506"/>
                  </a:cubicBezTo>
                  <a:cubicBezTo>
                    <a:pt x="291" y="7326"/>
                    <a:pt x="3200" y="11537"/>
                    <a:pt x="3200" y="11537"/>
                  </a:cubicBezTo>
                  <a:lnTo>
                    <a:pt x="5854" y="10594"/>
                  </a:lnTo>
                  <a:cubicBezTo>
                    <a:pt x="3663" y="7531"/>
                    <a:pt x="2481" y="3766"/>
                    <a:pt x="25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99;p17">
              <a:extLst>
                <a:ext uri="{FF2B5EF4-FFF2-40B4-BE49-F238E27FC236}">
                  <a16:creationId xmlns:a16="http://schemas.microsoft.com/office/drawing/2014/main" id="{A70F4EA8-EBA9-1EB4-90F7-17E7063CC0D9}"/>
                </a:ext>
              </a:extLst>
            </p:cNvPr>
            <p:cNvSpPr/>
            <p:nvPr/>
          </p:nvSpPr>
          <p:spPr>
            <a:xfrm>
              <a:off x="2873961" y="961832"/>
              <a:ext cx="348098" cy="212438"/>
            </a:xfrm>
            <a:custGeom>
              <a:avLst/>
              <a:gdLst/>
              <a:ahLst/>
              <a:cxnLst/>
              <a:rect l="l" t="t" r="r" b="b"/>
              <a:pathLst>
                <a:path w="7567" h="4618" extrusionOk="0">
                  <a:moveTo>
                    <a:pt x="7566" y="0"/>
                  </a:moveTo>
                  <a:lnTo>
                    <a:pt x="7566" y="0"/>
                  </a:lnTo>
                  <a:cubicBezTo>
                    <a:pt x="5804" y="360"/>
                    <a:pt x="4708" y="634"/>
                    <a:pt x="4708" y="634"/>
                  </a:cubicBezTo>
                  <a:lnTo>
                    <a:pt x="2192" y="1438"/>
                  </a:lnTo>
                  <a:cubicBezTo>
                    <a:pt x="1438" y="1456"/>
                    <a:pt x="719" y="1490"/>
                    <a:pt x="1" y="1558"/>
                  </a:cubicBezTo>
                  <a:cubicBezTo>
                    <a:pt x="18" y="2448"/>
                    <a:pt x="463" y="3338"/>
                    <a:pt x="1165" y="3903"/>
                  </a:cubicBezTo>
                  <a:cubicBezTo>
                    <a:pt x="1762" y="4380"/>
                    <a:pt x="2525" y="4617"/>
                    <a:pt x="3290" y="4617"/>
                  </a:cubicBezTo>
                  <a:cubicBezTo>
                    <a:pt x="3732" y="4617"/>
                    <a:pt x="4175" y="4539"/>
                    <a:pt x="4588" y="4382"/>
                  </a:cubicBezTo>
                  <a:cubicBezTo>
                    <a:pt x="5735" y="3955"/>
                    <a:pt x="6625" y="3012"/>
                    <a:pt x="7105" y="1901"/>
                  </a:cubicBezTo>
                  <a:cubicBezTo>
                    <a:pt x="7361" y="1301"/>
                    <a:pt x="7515" y="650"/>
                    <a:pt x="7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00;p17">
              <a:extLst>
                <a:ext uri="{FF2B5EF4-FFF2-40B4-BE49-F238E27FC236}">
                  <a16:creationId xmlns:a16="http://schemas.microsoft.com/office/drawing/2014/main" id="{B88F6ED7-F1FE-DDDA-750C-C7F27D685B62}"/>
                </a:ext>
              </a:extLst>
            </p:cNvPr>
            <p:cNvSpPr/>
            <p:nvPr/>
          </p:nvSpPr>
          <p:spPr>
            <a:xfrm>
              <a:off x="2610979" y="432231"/>
              <a:ext cx="581974" cy="402658"/>
            </a:xfrm>
            <a:custGeom>
              <a:avLst/>
              <a:gdLst/>
              <a:ahLst/>
              <a:cxnLst/>
              <a:rect l="l" t="t" r="r" b="b"/>
              <a:pathLst>
                <a:path w="12651" h="8753" extrusionOk="0">
                  <a:moveTo>
                    <a:pt x="8182" y="1"/>
                  </a:moveTo>
                  <a:cubicBezTo>
                    <a:pt x="7303" y="1"/>
                    <a:pt x="6429" y="265"/>
                    <a:pt x="5581" y="542"/>
                  </a:cubicBezTo>
                  <a:cubicBezTo>
                    <a:pt x="4656" y="850"/>
                    <a:pt x="3716" y="1175"/>
                    <a:pt x="2723" y="1193"/>
                  </a:cubicBezTo>
                  <a:cubicBezTo>
                    <a:pt x="2425" y="1193"/>
                    <a:pt x="2119" y="1164"/>
                    <a:pt x="1821" y="1164"/>
                  </a:cubicBezTo>
                  <a:cubicBezTo>
                    <a:pt x="1502" y="1164"/>
                    <a:pt x="1191" y="1196"/>
                    <a:pt x="909" y="1329"/>
                  </a:cubicBezTo>
                  <a:cubicBezTo>
                    <a:pt x="327" y="1603"/>
                    <a:pt x="1" y="2254"/>
                    <a:pt x="53" y="2870"/>
                  </a:cubicBezTo>
                  <a:cubicBezTo>
                    <a:pt x="87" y="3486"/>
                    <a:pt x="429" y="4050"/>
                    <a:pt x="874" y="4495"/>
                  </a:cubicBezTo>
                  <a:cubicBezTo>
                    <a:pt x="1336" y="4924"/>
                    <a:pt x="1918" y="5232"/>
                    <a:pt x="2483" y="5522"/>
                  </a:cubicBezTo>
                  <a:cubicBezTo>
                    <a:pt x="3869" y="6207"/>
                    <a:pt x="5444" y="6533"/>
                    <a:pt x="6916" y="7012"/>
                  </a:cubicBezTo>
                  <a:cubicBezTo>
                    <a:pt x="8063" y="7389"/>
                    <a:pt x="9141" y="7850"/>
                    <a:pt x="10014" y="8637"/>
                  </a:cubicBezTo>
                  <a:cubicBezTo>
                    <a:pt x="10014" y="8637"/>
                    <a:pt x="10346" y="8752"/>
                    <a:pt x="10698" y="8752"/>
                  </a:cubicBezTo>
                  <a:cubicBezTo>
                    <a:pt x="10923" y="8752"/>
                    <a:pt x="11155" y="8706"/>
                    <a:pt x="11315" y="8553"/>
                  </a:cubicBezTo>
                  <a:cubicBezTo>
                    <a:pt x="11503" y="8364"/>
                    <a:pt x="12051" y="7063"/>
                    <a:pt x="12342" y="5643"/>
                  </a:cubicBezTo>
                  <a:cubicBezTo>
                    <a:pt x="12650" y="4016"/>
                    <a:pt x="12633" y="2270"/>
                    <a:pt x="11366" y="1877"/>
                  </a:cubicBezTo>
                  <a:cubicBezTo>
                    <a:pt x="11161" y="1449"/>
                    <a:pt x="11332" y="832"/>
                    <a:pt x="11760" y="611"/>
                  </a:cubicBezTo>
                  <a:lnTo>
                    <a:pt x="11760" y="611"/>
                  </a:lnTo>
                  <a:cubicBezTo>
                    <a:pt x="11332" y="627"/>
                    <a:pt x="10905" y="1021"/>
                    <a:pt x="10973" y="1449"/>
                  </a:cubicBezTo>
                  <a:cubicBezTo>
                    <a:pt x="10613" y="559"/>
                    <a:pt x="9467" y="79"/>
                    <a:pt x="8474" y="11"/>
                  </a:cubicBezTo>
                  <a:cubicBezTo>
                    <a:pt x="8377" y="4"/>
                    <a:pt x="8279" y="1"/>
                    <a:pt x="8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01;p17">
              <a:extLst>
                <a:ext uri="{FF2B5EF4-FFF2-40B4-BE49-F238E27FC236}">
                  <a16:creationId xmlns:a16="http://schemas.microsoft.com/office/drawing/2014/main" id="{B6927BFC-BA21-C849-67CD-9D02446916E3}"/>
                </a:ext>
              </a:extLst>
            </p:cNvPr>
            <p:cNvSpPr/>
            <p:nvPr/>
          </p:nvSpPr>
          <p:spPr>
            <a:xfrm>
              <a:off x="2927506" y="606710"/>
              <a:ext cx="251264" cy="228171"/>
            </a:xfrm>
            <a:custGeom>
              <a:avLst/>
              <a:gdLst/>
              <a:ahLst/>
              <a:cxnLst/>
              <a:rect l="l" t="t" r="r" b="b"/>
              <a:pathLst>
                <a:path w="5462" h="4960" extrusionOk="0">
                  <a:moveTo>
                    <a:pt x="1326" y="0"/>
                  </a:moveTo>
                  <a:cubicBezTo>
                    <a:pt x="789" y="0"/>
                    <a:pt x="429" y="52"/>
                    <a:pt x="429" y="52"/>
                  </a:cubicBezTo>
                  <a:lnTo>
                    <a:pt x="1" y="1610"/>
                  </a:lnTo>
                  <a:lnTo>
                    <a:pt x="35" y="3219"/>
                  </a:lnTo>
                  <a:cubicBezTo>
                    <a:pt x="1182" y="3596"/>
                    <a:pt x="2260" y="4057"/>
                    <a:pt x="3133" y="4844"/>
                  </a:cubicBezTo>
                  <a:cubicBezTo>
                    <a:pt x="3133" y="4844"/>
                    <a:pt x="3465" y="4959"/>
                    <a:pt x="3817" y="4959"/>
                  </a:cubicBezTo>
                  <a:cubicBezTo>
                    <a:pt x="4042" y="4959"/>
                    <a:pt x="4274" y="4913"/>
                    <a:pt x="4434" y="4760"/>
                  </a:cubicBezTo>
                  <a:cubicBezTo>
                    <a:pt x="4622" y="4571"/>
                    <a:pt x="5170" y="3270"/>
                    <a:pt x="5461" y="1850"/>
                  </a:cubicBezTo>
                  <a:cubicBezTo>
                    <a:pt x="4532" y="250"/>
                    <a:pt x="2504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02;p17">
              <a:extLst>
                <a:ext uri="{FF2B5EF4-FFF2-40B4-BE49-F238E27FC236}">
                  <a16:creationId xmlns:a16="http://schemas.microsoft.com/office/drawing/2014/main" id="{1DCE5D2D-E89E-EC8D-D6EE-5913A8A3786F}"/>
                </a:ext>
              </a:extLst>
            </p:cNvPr>
            <p:cNvSpPr/>
            <p:nvPr/>
          </p:nvSpPr>
          <p:spPr>
            <a:xfrm>
              <a:off x="2927506" y="774427"/>
              <a:ext cx="223663" cy="346673"/>
            </a:xfrm>
            <a:custGeom>
              <a:avLst/>
              <a:gdLst/>
              <a:ahLst/>
              <a:cxnLst/>
              <a:rect l="l" t="t" r="r" b="b"/>
              <a:pathLst>
                <a:path w="4862" h="7536" extrusionOk="0">
                  <a:moveTo>
                    <a:pt x="3047" y="0"/>
                  </a:moveTo>
                  <a:lnTo>
                    <a:pt x="1952" y="1643"/>
                  </a:lnTo>
                  <a:lnTo>
                    <a:pt x="1" y="4571"/>
                  </a:lnTo>
                  <a:cubicBezTo>
                    <a:pt x="155" y="5324"/>
                    <a:pt x="206" y="5991"/>
                    <a:pt x="377" y="6505"/>
                  </a:cubicBezTo>
                  <a:cubicBezTo>
                    <a:pt x="571" y="7135"/>
                    <a:pt x="917" y="7536"/>
                    <a:pt x="1774" y="7536"/>
                  </a:cubicBezTo>
                  <a:cubicBezTo>
                    <a:pt x="1826" y="7536"/>
                    <a:pt x="1880" y="7534"/>
                    <a:pt x="1935" y="7532"/>
                  </a:cubicBezTo>
                  <a:cubicBezTo>
                    <a:pt x="3202" y="7463"/>
                    <a:pt x="3989" y="6659"/>
                    <a:pt x="4451" y="5854"/>
                  </a:cubicBezTo>
                  <a:cubicBezTo>
                    <a:pt x="4845" y="5153"/>
                    <a:pt x="4862" y="4297"/>
                    <a:pt x="4553" y="3561"/>
                  </a:cubicBezTo>
                  <a:lnTo>
                    <a:pt x="3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03;p17">
              <a:extLst>
                <a:ext uri="{FF2B5EF4-FFF2-40B4-BE49-F238E27FC236}">
                  <a16:creationId xmlns:a16="http://schemas.microsoft.com/office/drawing/2014/main" id="{0E189E0A-DAE7-9735-C657-A10F23A473B7}"/>
                </a:ext>
              </a:extLst>
            </p:cNvPr>
            <p:cNvSpPr/>
            <p:nvPr/>
          </p:nvSpPr>
          <p:spPr>
            <a:xfrm>
              <a:off x="2927506" y="848442"/>
              <a:ext cx="163078" cy="225273"/>
            </a:xfrm>
            <a:custGeom>
              <a:avLst/>
              <a:gdLst/>
              <a:ahLst/>
              <a:cxnLst/>
              <a:rect l="l" t="t" r="r" b="b"/>
              <a:pathLst>
                <a:path w="3545" h="4897" extrusionOk="0">
                  <a:moveTo>
                    <a:pt x="2472" y="1"/>
                  </a:moveTo>
                  <a:cubicBezTo>
                    <a:pt x="2298" y="1"/>
                    <a:pt x="2124" y="12"/>
                    <a:pt x="1952" y="34"/>
                  </a:cubicBezTo>
                  <a:lnTo>
                    <a:pt x="1" y="2962"/>
                  </a:lnTo>
                  <a:cubicBezTo>
                    <a:pt x="155" y="3715"/>
                    <a:pt x="206" y="4382"/>
                    <a:pt x="377" y="4896"/>
                  </a:cubicBezTo>
                  <a:cubicBezTo>
                    <a:pt x="397" y="4896"/>
                    <a:pt x="416" y="4896"/>
                    <a:pt x="436" y="4896"/>
                  </a:cubicBezTo>
                  <a:cubicBezTo>
                    <a:pt x="1051" y="4896"/>
                    <a:pt x="1676" y="4626"/>
                    <a:pt x="2141" y="4211"/>
                  </a:cubicBezTo>
                  <a:cubicBezTo>
                    <a:pt x="2671" y="3715"/>
                    <a:pt x="3031" y="3031"/>
                    <a:pt x="3218" y="2328"/>
                  </a:cubicBezTo>
                  <a:cubicBezTo>
                    <a:pt x="3424" y="1627"/>
                    <a:pt x="3476" y="890"/>
                    <a:pt x="3544" y="155"/>
                  </a:cubicBezTo>
                  <a:cubicBezTo>
                    <a:pt x="3197" y="50"/>
                    <a:pt x="2835" y="1"/>
                    <a:pt x="2472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04;p17">
              <a:extLst>
                <a:ext uri="{FF2B5EF4-FFF2-40B4-BE49-F238E27FC236}">
                  <a16:creationId xmlns:a16="http://schemas.microsoft.com/office/drawing/2014/main" id="{237565CE-21B3-7C11-5C08-854B9323DD7B}"/>
                </a:ext>
              </a:extLst>
            </p:cNvPr>
            <p:cNvSpPr/>
            <p:nvPr/>
          </p:nvSpPr>
          <p:spPr>
            <a:xfrm>
              <a:off x="2706291" y="609056"/>
              <a:ext cx="415768" cy="404130"/>
            </a:xfrm>
            <a:custGeom>
              <a:avLst/>
              <a:gdLst/>
              <a:ahLst/>
              <a:cxnLst/>
              <a:rect l="l" t="t" r="r" b="b"/>
              <a:pathLst>
                <a:path w="9038" h="8785" extrusionOk="0">
                  <a:moveTo>
                    <a:pt x="5238" y="1"/>
                  </a:moveTo>
                  <a:lnTo>
                    <a:pt x="5238" y="1"/>
                  </a:lnTo>
                  <a:cubicBezTo>
                    <a:pt x="4639" y="167"/>
                    <a:pt x="4022" y="256"/>
                    <a:pt x="3407" y="256"/>
                  </a:cubicBezTo>
                  <a:cubicBezTo>
                    <a:pt x="3195" y="256"/>
                    <a:pt x="2984" y="246"/>
                    <a:pt x="2773" y="224"/>
                  </a:cubicBezTo>
                  <a:cubicBezTo>
                    <a:pt x="2405" y="193"/>
                    <a:pt x="2051" y="135"/>
                    <a:pt x="1686" y="135"/>
                  </a:cubicBezTo>
                  <a:cubicBezTo>
                    <a:pt x="1643" y="135"/>
                    <a:pt x="1600" y="136"/>
                    <a:pt x="1557" y="138"/>
                  </a:cubicBezTo>
                  <a:cubicBezTo>
                    <a:pt x="1164" y="156"/>
                    <a:pt x="754" y="275"/>
                    <a:pt x="462" y="549"/>
                  </a:cubicBezTo>
                  <a:cubicBezTo>
                    <a:pt x="172" y="822"/>
                    <a:pt x="1" y="1354"/>
                    <a:pt x="188" y="1713"/>
                  </a:cubicBezTo>
                  <a:lnTo>
                    <a:pt x="1644" y="6437"/>
                  </a:lnTo>
                  <a:cubicBezTo>
                    <a:pt x="1883" y="7395"/>
                    <a:pt x="2550" y="8046"/>
                    <a:pt x="3047" y="8388"/>
                  </a:cubicBezTo>
                  <a:cubicBezTo>
                    <a:pt x="3415" y="8633"/>
                    <a:pt x="3870" y="8784"/>
                    <a:pt x="4374" y="8784"/>
                  </a:cubicBezTo>
                  <a:cubicBezTo>
                    <a:pt x="4644" y="8784"/>
                    <a:pt x="4928" y="8741"/>
                    <a:pt x="5220" y="8645"/>
                  </a:cubicBezTo>
                  <a:cubicBezTo>
                    <a:pt x="7326" y="7926"/>
                    <a:pt x="8730" y="6831"/>
                    <a:pt x="8199" y="4640"/>
                  </a:cubicBezTo>
                  <a:lnTo>
                    <a:pt x="7856" y="3595"/>
                  </a:lnTo>
                  <a:cubicBezTo>
                    <a:pt x="8267" y="3424"/>
                    <a:pt x="8730" y="3031"/>
                    <a:pt x="8901" y="2603"/>
                  </a:cubicBezTo>
                  <a:cubicBezTo>
                    <a:pt x="9004" y="2347"/>
                    <a:pt x="9038" y="2038"/>
                    <a:pt x="8952" y="1765"/>
                  </a:cubicBezTo>
                  <a:cubicBezTo>
                    <a:pt x="8867" y="1491"/>
                    <a:pt x="8661" y="1233"/>
                    <a:pt x="8388" y="1148"/>
                  </a:cubicBezTo>
                  <a:cubicBezTo>
                    <a:pt x="8334" y="1132"/>
                    <a:pt x="8275" y="1124"/>
                    <a:pt x="8212" y="1124"/>
                  </a:cubicBezTo>
                  <a:cubicBezTo>
                    <a:pt x="7951" y="1124"/>
                    <a:pt x="7632" y="1257"/>
                    <a:pt x="7480" y="1422"/>
                  </a:cubicBezTo>
                  <a:cubicBezTo>
                    <a:pt x="7155" y="1799"/>
                    <a:pt x="7822" y="3168"/>
                    <a:pt x="7395" y="3271"/>
                  </a:cubicBezTo>
                  <a:cubicBezTo>
                    <a:pt x="7378" y="3274"/>
                    <a:pt x="7361" y="3276"/>
                    <a:pt x="7346" y="3276"/>
                  </a:cubicBezTo>
                  <a:cubicBezTo>
                    <a:pt x="6947" y="3276"/>
                    <a:pt x="6908" y="2274"/>
                    <a:pt x="6727" y="1765"/>
                  </a:cubicBezTo>
                  <a:cubicBezTo>
                    <a:pt x="6539" y="1217"/>
                    <a:pt x="6179" y="1251"/>
                    <a:pt x="5665" y="1114"/>
                  </a:cubicBezTo>
                  <a:cubicBezTo>
                    <a:pt x="5152" y="977"/>
                    <a:pt x="5238" y="1"/>
                    <a:pt x="5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05;p17">
              <a:extLst>
                <a:ext uri="{FF2B5EF4-FFF2-40B4-BE49-F238E27FC236}">
                  <a16:creationId xmlns:a16="http://schemas.microsoft.com/office/drawing/2014/main" id="{9AAA0E07-1712-8948-3FA1-9D7D62D8F8B6}"/>
                </a:ext>
              </a:extLst>
            </p:cNvPr>
            <p:cNvSpPr/>
            <p:nvPr/>
          </p:nvSpPr>
          <p:spPr>
            <a:xfrm>
              <a:off x="3309398" y="1538169"/>
              <a:ext cx="199236" cy="198454"/>
            </a:xfrm>
            <a:custGeom>
              <a:avLst/>
              <a:gdLst/>
              <a:ahLst/>
              <a:cxnLst/>
              <a:rect l="l" t="t" r="r" b="b"/>
              <a:pathLst>
                <a:path w="4331" h="4314" extrusionOk="0">
                  <a:moveTo>
                    <a:pt x="2174" y="0"/>
                  </a:moveTo>
                  <a:cubicBezTo>
                    <a:pt x="976" y="0"/>
                    <a:pt x="1" y="959"/>
                    <a:pt x="1" y="2157"/>
                  </a:cubicBezTo>
                  <a:cubicBezTo>
                    <a:pt x="1" y="3355"/>
                    <a:pt x="976" y="4313"/>
                    <a:pt x="2174" y="4313"/>
                  </a:cubicBezTo>
                  <a:cubicBezTo>
                    <a:pt x="3355" y="4313"/>
                    <a:pt x="4330" y="3355"/>
                    <a:pt x="4330" y="2157"/>
                  </a:cubicBezTo>
                  <a:cubicBezTo>
                    <a:pt x="4330" y="959"/>
                    <a:pt x="3355" y="0"/>
                    <a:pt x="2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06;p17">
              <a:extLst>
                <a:ext uri="{FF2B5EF4-FFF2-40B4-BE49-F238E27FC236}">
                  <a16:creationId xmlns:a16="http://schemas.microsoft.com/office/drawing/2014/main" id="{D70C020C-B029-D09C-1C7B-6831570A0F59}"/>
                </a:ext>
              </a:extLst>
            </p:cNvPr>
            <p:cNvSpPr/>
            <p:nvPr/>
          </p:nvSpPr>
          <p:spPr>
            <a:xfrm>
              <a:off x="953641" y="1455507"/>
              <a:ext cx="313230" cy="300854"/>
            </a:xfrm>
            <a:custGeom>
              <a:avLst/>
              <a:gdLst/>
              <a:ahLst/>
              <a:cxnLst/>
              <a:rect l="l" t="t" r="r" b="b"/>
              <a:pathLst>
                <a:path w="6809" h="6540" extrusionOk="0">
                  <a:moveTo>
                    <a:pt x="4656" y="1404"/>
                  </a:moveTo>
                  <a:cubicBezTo>
                    <a:pt x="4896" y="1575"/>
                    <a:pt x="5135" y="1660"/>
                    <a:pt x="5391" y="1694"/>
                  </a:cubicBezTo>
                  <a:cubicBezTo>
                    <a:pt x="5529" y="2216"/>
                    <a:pt x="5097" y="2323"/>
                    <a:pt x="4628" y="2323"/>
                  </a:cubicBezTo>
                  <a:cubicBezTo>
                    <a:pt x="4450" y="2323"/>
                    <a:pt x="4268" y="2308"/>
                    <a:pt x="4108" y="2294"/>
                  </a:cubicBezTo>
                  <a:cubicBezTo>
                    <a:pt x="4364" y="2020"/>
                    <a:pt x="4553" y="1678"/>
                    <a:pt x="4656" y="1404"/>
                  </a:cubicBezTo>
                  <a:close/>
                  <a:moveTo>
                    <a:pt x="3424" y="1"/>
                  </a:moveTo>
                  <a:cubicBezTo>
                    <a:pt x="3013" y="309"/>
                    <a:pt x="2808" y="822"/>
                    <a:pt x="2687" y="1301"/>
                  </a:cubicBezTo>
                  <a:cubicBezTo>
                    <a:pt x="2653" y="1438"/>
                    <a:pt x="2619" y="1610"/>
                    <a:pt x="2602" y="1797"/>
                  </a:cubicBezTo>
                  <a:cubicBezTo>
                    <a:pt x="2311" y="1694"/>
                    <a:pt x="2037" y="1592"/>
                    <a:pt x="1746" y="1489"/>
                  </a:cubicBezTo>
                  <a:cubicBezTo>
                    <a:pt x="1592" y="1438"/>
                    <a:pt x="1404" y="1404"/>
                    <a:pt x="1301" y="1249"/>
                  </a:cubicBezTo>
                  <a:cubicBezTo>
                    <a:pt x="1181" y="1062"/>
                    <a:pt x="1318" y="856"/>
                    <a:pt x="1438" y="720"/>
                  </a:cubicBezTo>
                  <a:cubicBezTo>
                    <a:pt x="1510" y="646"/>
                    <a:pt x="1447" y="537"/>
                    <a:pt x="1354" y="537"/>
                  </a:cubicBezTo>
                  <a:cubicBezTo>
                    <a:pt x="1337" y="537"/>
                    <a:pt x="1320" y="540"/>
                    <a:pt x="1301" y="548"/>
                  </a:cubicBezTo>
                  <a:cubicBezTo>
                    <a:pt x="993" y="720"/>
                    <a:pt x="959" y="1165"/>
                    <a:pt x="1112" y="1438"/>
                  </a:cubicBezTo>
                  <a:cubicBezTo>
                    <a:pt x="1233" y="1644"/>
                    <a:pt x="1438" y="1763"/>
                    <a:pt x="1660" y="1831"/>
                  </a:cubicBezTo>
                  <a:cubicBezTo>
                    <a:pt x="1968" y="1934"/>
                    <a:pt x="2276" y="2020"/>
                    <a:pt x="2584" y="2105"/>
                  </a:cubicBezTo>
                  <a:cubicBezTo>
                    <a:pt x="2602" y="2294"/>
                    <a:pt x="2653" y="2482"/>
                    <a:pt x="2773" y="2585"/>
                  </a:cubicBezTo>
                  <a:cubicBezTo>
                    <a:pt x="2914" y="2726"/>
                    <a:pt x="3070" y="2786"/>
                    <a:pt x="3230" y="2786"/>
                  </a:cubicBezTo>
                  <a:cubicBezTo>
                    <a:pt x="3400" y="2786"/>
                    <a:pt x="3573" y="2717"/>
                    <a:pt x="3732" y="2602"/>
                  </a:cubicBezTo>
                  <a:lnTo>
                    <a:pt x="3766" y="2602"/>
                  </a:lnTo>
                  <a:cubicBezTo>
                    <a:pt x="3800" y="2602"/>
                    <a:pt x="3835" y="2602"/>
                    <a:pt x="3851" y="2585"/>
                  </a:cubicBezTo>
                  <a:cubicBezTo>
                    <a:pt x="4071" y="2689"/>
                    <a:pt x="4322" y="2739"/>
                    <a:pt x="4567" y="2739"/>
                  </a:cubicBezTo>
                  <a:cubicBezTo>
                    <a:pt x="4685" y="2739"/>
                    <a:pt x="4801" y="2727"/>
                    <a:pt x="4912" y="2705"/>
                  </a:cubicBezTo>
                  <a:lnTo>
                    <a:pt x="4912" y="2705"/>
                  </a:lnTo>
                  <a:cubicBezTo>
                    <a:pt x="5194" y="3528"/>
                    <a:pt x="4612" y="3721"/>
                    <a:pt x="3982" y="3721"/>
                  </a:cubicBezTo>
                  <a:cubicBezTo>
                    <a:pt x="3616" y="3721"/>
                    <a:pt x="3234" y="3656"/>
                    <a:pt x="2995" y="3612"/>
                  </a:cubicBezTo>
                  <a:cubicBezTo>
                    <a:pt x="2397" y="3509"/>
                    <a:pt x="1062" y="3253"/>
                    <a:pt x="1062" y="2413"/>
                  </a:cubicBezTo>
                  <a:cubicBezTo>
                    <a:pt x="1062" y="2309"/>
                    <a:pt x="976" y="2252"/>
                    <a:pt x="892" y="2252"/>
                  </a:cubicBezTo>
                  <a:cubicBezTo>
                    <a:pt x="825" y="2252"/>
                    <a:pt x="759" y="2287"/>
                    <a:pt x="736" y="2363"/>
                  </a:cubicBezTo>
                  <a:cubicBezTo>
                    <a:pt x="291" y="3646"/>
                    <a:pt x="2773" y="4006"/>
                    <a:pt x="3543" y="4091"/>
                  </a:cubicBezTo>
                  <a:cubicBezTo>
                    <a:pt x="3650" y="4107"/>
                    <a:pt x="3761" y="4115"/>
                    <a:pt x="3875" y="4115"/>
                  </a:cubicBezTo>
                  <a:cubicBezTo>
                    <a:pt x="4126" y="4115"/>
                    <a:pt x="4386" y="4077"/>
                    <a:pt x="4622" y="4006"/>
                  </a:cubicBezTo>
                  <a:lnTo>
                    <a:pt x="4622" y="4006"/>
                  </a:lnTo>
                  <a:cubicBezTo>
                    <a:pt x="4850" y="4792"/>
                    <a:pt x="4365" y="4921"/>
                    <a:pt x="3819" y="4921"/>
                  </a:cubicBezTo>
                  <a:cubicBezTo>
                    <a:pt x="3628" y="4921"/>
                    <a:pt x="3430" y="4905"/>
                    <a:pt x="3253" y="4896"/>
                  </a:cubicBezTo>
                  <a:cubicBezTo>
                    <a:pt x="2413" y="4844"/>
                    <a:pt x="1062" y="4793"/>
                    <a:pt x="959" y="3664"/>
                  </a:cubicBezTo>
                  <a:cubicBezTo>
                    <a:pt x="948" y="3566"/>
                    <a:pt x="861" y="3489"/>
                    <a:pt x="778" y="3489"/>
                  </a:cubicBezTo>
                  <a:cubicBezTo>
                    <a:pt x="729" y="3489"/>
                    <a:pt x="682" y="3514"/>
                    <a:pt x="651" y="3577"/>
                  </a:cubicBezTo>
                  <a:cubicBezTo>
                    <a:pt x="1" y="4896"/>
                    <a:pt x="2157" y="5238"/>
                    <a:pt x="2979" y="5323"/>
                  </a:cubicBezTo>
                  <a:cubicBezTo>
                    <a:pt x="3121" y="5337"/>
                    <a:pt x="3277" y="5346"/>
                    <a:pt x="3439" y="5346"/>
                  </a:cubicBezTo>
                  <a:cubicBezTo>
                    <a:pt x="3669" y="5346"/>
                    <a:pt x="3912" y="5329"/>
                    <a:pt x="4143" y="5289"/>
                  </a:cubicBezTo>
                  <a:lnTo>
                    <a:pt x="4143" y="5289"/>
                  </a:lnTo>
                  <a:cubicBezTo>
                    <a:pt x="4387" y="6010"/>
                    <a:pt x="3628" y="6125"/>
                    <a:pt x="3031" y="6125"/>
                  </a:cubicBezTo>
                  <a:cubicBezTo>
                    <a:pt x="2876" y="6125"/>
                    <a:pt x="2732" y="6118"/>
                    <a:pt x="2619" y="6110"/>
                  </a:cubicBezTo>
                  <a:cubicBezTo>
                    <a:pt x="1934" y="6060"/>
                    <a:pt x="1096" y="5786"/>
                    <a:pt x="804" y="5118"/>
                  </a:cubicBezTo>
                  <a:cubicBezTo>
                    <a:pt x="778" y="5059"/>
                    <a:pt x="721" y="5032"/>
                    <a:pt x="662" y="5032"/>
                  </a:cubicBezTo>
                  <a:cubicBezTo>
                    <a:pt x="568" y="5032"/>
                    <a:pt x="469" y="5099"/>
                    <a:pt x="480" y="5204"/>
                  </a:cubicBezTo>
                  <a:cubicBezTo>
                    <a:pt x="595" y="6296"/>
                    <a:pt x="2152" y="6540"/>
                    <a:pt x="3043" y="6540"/>
                  </a:cubicBezTo>
                  <a:cubicBezTo>
                    <a:pt x="3074" y="6540"/>
                    <a:pt x="3103" y="6540"/>
                    <a:pt x="3132" y="6539"/>
                  </a:cubicBezTo>
                  <a:cubicBezTo>
                    <a:pt x="3526" y="6521"/>
                    <a:pt x="4108" y="6436"/>
                    <a:pt x="4348" y="6076"/>
                  </a:cubicBezTo>
                  <a:cubicBezTo>
                    <a:pt x="4536" y="5802"/>
                    <a:pt x="4622" y="5478"/>
                    <a:pt x="4399" y="5220"/>
                  </a:cubicBezTo>
                  <a:cubicBezTo>
                    <a:pt x="4964" y="5067"/>
                    <a:pt x="5289" y="4691"/>
                    <a:pt x="4793" y="3954"/>
                  </a:cubicBezTo>
                  <a:cubicBezTo>
                    <a:pt x="5323" y="3748"/>
                    <a:pt x="5615" y="3321"/>
                    <a:pt x="5049" y="2671"/>
                  </a:cubicBezTo>
                  <a:cubicBezTo>
                    <a:pt x="5170" y="2637"/>
                    <a:pt x="5272" y="2585"/>
                    <a:pt x="5357" y="2516"/>
                  </a:cubicBezTo>
                  <a:cubicBezTo>
                    <a:pt x="5597" y="2345"/>
                    <a:pt x="5752" y="1968"/>
                    <a:pt x="5597" y="1712"/>
                  </a:cubicBezTo>
                  <a:cubicBezTo>
                    <a:pt x="5683" y="1712"/>
                    <a:pt x="5786" y="1694"/>
                    <a:pt x="5871" y="1678"/>
                  </a:cubicBezTo>
                  <a:cubicBezTo>
                    <a:pt x="6282" y="1610"/>
                    <a:pt x="6744" y="1233"/>
                    <a:pt x="6795" y="822"/>
                  </a:cubicBezTo>
                  <a:cubicBezTo>
                    <a:pt x="6809" y="718"/>
                    <a:pt x="6703" y="643"/>
                    <a:pt x="6606" y="643"/>
                  </a:cubicBezTo>
                  <a:cubicBezTo>
                    <a:pt x="6576" y="643"/>
                    <a:pt x="6546" y="651"/>
                    <a:pt x="6521" y="667"/>
                  </a:cubicBezTo>
                  <a:cubicBezTo>
                    <a:pt x="6384" y="770"/>
                    <a:pt x="6282" y="907"/>
                    <a:pt x="6162" y="1028"/>
                  </a:cubicBezTo>
                  <a:cubicBezTo>
                    <a:pt x="5939" y="1233"/>
                    <a:pt x="5631" y="1301"/>
                    <a:pt x="5341" y="1318"/>
                  </a:cubicBezTo>
                  <a:cubicBezTo>
                    <a:pt x="5101" y="1318"/>
                    <a:pt x="4930" y="1147"/>
                    <a:pt x="4707" y="1130"/>
                  </a:cubicBezTo>
                  <a:cubicBezTo>
                    <a:pt x="4696" y="1063"/>
                    <a:pt x="4641" y="1011"/>
                    <a:pt x="4581" y="1011"/>
                  </a:cubicBezTo>
                  <a:cubicBezTo>
                    <a:pt x="4549" y="1011"/>
                    <a:pt x="4515" y="1026"/>
                    <a:pt x="4485" y="1062"/>
                  </a:cubicBezTo>
                  <a:cubicBezTo>
                    <a:pt x="4280" y="1301"/>
                    <a:pt x="4143" y="1592"/>
                    <a:pt x="3954" y="1831"/>
                  </a:cubicBezTo>
                  <a:cubicBezTo>
                    <a:pt x="3818" y="2001"/>
                    <a:pt x="3466" y="2335"/>
                    <a:pt x="3223" y="2335"/>
                  </a:cubicBezTo>
                  <a:cubicBezTo>
                    <a:pt x="3098" y="2335"/>
                    <a:pt x="3002" y="2247"/>
                    <a:pt x="2979" y="2003"/>
                  </a:cubicBezTo>
                  <a:cubicBezTo>
                    <a:pt x="2910" y="1267"/>
                    <a:pt x="3235" y="685"/>
                    <a:pt x="3440" y="17"/>
                  </a:cubicBezTo>
                  <a:cubicBezTo>
                    <a:pt x="3440" y="17"/>
                    <a:pt x="3440" y="1"/>
                    <a:pt x="3424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07;p17">
              <a:extLst>
                <a:ext uri="{FF2B5EF4-FFF2-40B4-BE49-F238E27FC236}">
                  <a16:creationId xmlns:a16="http://schemas.microsoft.com/office/drawing/2014/main" id="{AC264E3F-82EA-AB34-EED4-F4720F432951}"/>
                </a:ext>
              </a:extLst>
            </p:cNvPr>
            <p:cNvSpPr/>
            <p:nvPr/>
          </p:nvSpPr>
          <p:spPr>
            <a:xfrm>
              <a:off x="2872398" y="721297"/>
              <a:ext cx="78020" cy="41908"/>
            </a:xfrm>
            <a:custGeom>
              <a:avLst/>
              <a:gdLst/>
              <a:ahLst/>
              <a:cxnLst/>
              <a:rect l="l" t="t" r="r" b="b"/>
              <a:pathLst>
                <a:path w="1696" h="911" extrusionOk="0">
                  <a:moveTo>
                    <a:pt x="1265" y="0"/>
                  </a:moveTo>
                  <a:cubicBezTo>
                    <a:pt x="885" y="0"/>
                    <a:pt x="463" y="221"/>
                    <a:pt x="172" y="386"/>
                  </a:cubicBezTo>
                  <a:cubicBezTo>
                    <a:pt x="52" y="454"/>
                    <a:pt x="0" y="591"/>
                    <a:pt x="35" y="710"/>
                  </a:cubicBezTo>
                  <a:cubicBezTo>
                    <a:pt x="52" y="762"/>
                    <a:pt x="69" y="797"/>
                    <a:pt x="103" y="831"/>
                  </a:cubicBezTo>
                  <a:cubicBezTo>
                    <a:pt x="167" y="884"/>
                    <a:pt x="245" y="911"/>
                    <a:pt x="319" y="911"/>
                  </a:cubicBezTo>
                  <a:cubicBezTo>
                    <a:pt x="363" y="911"/>
                    <a:pt x="407" y="901"/>
                    <a:pt x="445" y="881"/>
                  </a:cubicBezTo>
                  <a:cubicBezTo>
                    <a:pt x="669" y="745"/>
                    <a:pt x="890" y="642"/>
                    <a:pt x="1114" y="539"/>
                  </a:cubicBezTo>
                  <a:cubicBezTo>
                    <a:pt x="1319" y="454"/>
                    <a:pt x="1524" y="386"/>
                    <a:pt x="1661" y="215"/>
                  </a:cubicBezTo>
                  <a:cubicBezTo>
                    <a:pt x="1696" y="180"/>
                    <a:pt x="1696" y="128"/>
                    <a:pt x="1644" y="94"/>
                  </a:cubicBezTo>
                  <a:cubicBezTo>
                    <a:pt x="1528" y="27"/>
                    <a:pt x="1399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08;p17">
              <a:extLst>
                <a:ext uri="{FF2B5EF4-FFF2-40B4-BE49-F238E27FC236}">
                  <a16:creationId xmlns:a16="http://schemas.microsoft.com/office/drawing/2014/main" id="{3EA842A2-07C2-42E4-73F2-E78F6463B592}"/>
                </a:ext>
              </a:extLst>
            </p:cNvPr>
            <p:cNvSpPr/>
            <p:nvPr/>
          </p:nvSpPr>
          <p:spPr>
            <a:xfrm>
              <a:off x="2903125" y="756349"/>
              <a:ext cx="48073" cy="37032"/>
            </a:xfrm>
            <a:custGeom>
              <a:avLst/>
              <a:gdLst/>
              <a:ahLst/>
              <a:cxnLst/>
              <a:rect l="l" t="t" r="r" b="b"/>
              <a:pathLst>
                <a:path w="1045" h="805" extrusionOk="0">
                  <a:moveTo>
                    <a:pt x="531" y="0"/>
                  </a:moveTo>
                  <a:cubicBezTo>
                    <a:pt x="1" y="0"/>
                    <a:pt x="1" y="804"/>
                    <a:pt x="531" y="804"/>
                  </a:cubicBezTo>
                  <a:cubicBezTo>
                    <a:pt x="1044" y="804"/>
                    <a:pt x="1044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09;p17">
              <a:extLst>
                <a:ext uri="{FF2B5EF4-FFF2-40B4-BE49-F238E27FC236}">
                  <a16:creationId xmlns:a16="http://schemas.microsoft.com/office/drawing/2014/main" id="{5E7FE743-4A7D-F773-6482-A32BE2C2ED63}"/>
                </a:ext>
              </a:extLst>
            </p:cNvPr>
            <p:cNvSpPr/>
            <p:nvPr/>
          </p:nvSpPr>
          <p:spPr>
            <a:xfrm>
              <a:off x="2737801" y="755107"/>
              <a:ext cx="76364" cy="40988"/>
            </a:xfrm>
            <a:custGeom>
              <a:avLst/>
              <a:gdLst/>
              <a:ahLst/>
              <a:cxnLst/>
              <a:rect l="l" t="t" r="r" b="b"/>
              <a:pathLst>
                <a:path w="1660" h="891" extrusionOk="0">
                  <a:moveTo>
                    <a:pt x="1382" y="1"/>
                  </a:moveTo>
                  <a:cubicBezTo>
                    <a:pt x="1361" y="1"/>
                    <a:pt x="1339" y="3"/>
                    <a:pt x="1317" y="10"/>
                  </a:cubicBezTo>
                  <a:cubicBezTo>
                    <a:pt x="856" y="112"/>
                    <a:pt x="188" y="301"/>
                    <a:pt x="17" y="780"/>
                  </a:cubicBezTo>
                  <a:cubicBezTo>
                    <a:pt x="0" y="831"/>
                    <a:pt x="34" y="883"/>
                    <a:pt x="85" y="883"/>
                  </a:cubicBezTo>
                  <a:cubicBezTo>
                    <a:pt x="120" y="888"/>
                    <a:pt x="154" y="891"/>
                    <a:pt x="188" y="891"/>
                  </a:cubicBezTo>
                  <a:cubicBezTo>
                    <a:pt x="372" y="891"/>
                    <a:pt x="546" y="820"/>
                    <a:pt x="719" y="763"/>
                  </a:cubicBezTo>
                  <a:cubicBezTo>
                    <a:pt x="959" y="678"/>
                    <a:pt x="1181" y="609"/>
                    <a:pt x="1420" y="557"/>
                  </a:cubicBezTo>
                  <a:cubicBezTo>
                    <a:pt x="1557" y="523"/>
                    <a:pt x="1643" y="420"/>
                    <a:pt x="1643" y="283"/>
                  </a:cubicBezTo>
                  <a:cubicBezTo>
                    <a:pt x="1660" y="233"/>
                    <a:pt x="1643" y="198"/>
                    <a:pt x="1626" y="146"/>
                  </a:cubicBezTo>
                  <a:cubicBezTo>
                    <a:pt x="1584" y="62"/>
                    <a:pt x="148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10;p17">
              <a:extLst>
                <a:ext uri="{FF2B5EF4-FFF2-40B4-BE49-F238E27FC236}">
                  <a16:creationId xmlns:a16="http://schemas.microsoft.com/office/drawing/2014/main" id="{EE3A1DBD-99AD-5B71-D680-53087F79F95D}"/>
                </a:ext>
              </a:extLst>
            </p:cNvPr>
            <p:cNvSpPr/>
            <p:nvPr/>
          </p:nvSpPr>
          <p:spPr>
            <a:xfrm>
              <a:off x="2761124" y="794851"/>
              <a:ext cx="52489" cy="37170"/>
            </a:xfrm>
            <a:custGeom>
              <a:avLst/>
              <a:gdLst/>
              <a:ahLst/>
              <a:cxnLst/>
              <a:rect l="l" t="t" r="r" b="b"/>
              <a:pathLst>
                <a:path w="1141" h="808" extrusionOk="0">
                  <a:moveTo>
                    <a:pt x="558" y="0"/>
                  </a:moveTo>
                  <a:cubicBezTo>
                    <a:pt x="471" y="0"/>
                    <a:pt x="381" y="31"/>
                    <a:pt x="297" y="104"/>
                  </a:cubicBezTo>
                  <a:cubicBezTo>
                    <a:pt x="1" y="387"/>
                    <a:pt x="276" y="808"/>
                    <a:pt x="591" y="808"/>
                  </a:cubicBezTo>
                  <a:cubicBezTo>
                    <a:pt x="676" y="808"/>
                    <a:pt x="764" y="777"/>
                    <a:pt x="845" y="704"/>
                  </a:cubicBezTo>
                  <a:cubicBezTo>
                    <a:pt x="1141" y="421"/>
                    <a:pt x="876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11;p17">
              <a:extLst>
                <a:ext uri="{FF2B5EF4-FFF2-40B4-BE49-F238E27FC236}">
                  <a16:creationId xmlns:a16="http://schemas.microsoft.com/office/drawing/2014/main" id="{A1193D55-9814-FBA6-3BEE-7B29EB56A3EB}"/>
                </a:ext>
              </a:extLst>
            </p:cNvPr>
            <p:cNvSpPr/>
            <p:nvPr/>
          </p:nvSpPr>
          <p:spPr>
            <a:xfrm>
              <a:off x="2841715" y="806719"/>
              <a:ext cx="42552" cy="85794"/>
            </a:xfrm>
            <a:custGeom>
              <a:avLst/>
              <a:gdLst/>
              <a:ahLst/>
              <a:cxnLst/>
              <a:rect l="l" t="t" r="r" b="b"/>
              <a:pathLst>
                <a:path w="925" h="1865" extrusionOk="0">
                  <a:moveTo>
                    <a:pt x="69" y="1"/>
                  </a:moveTo>
                  <a:lnTo>
                    <a:pt x="69" y="1"/>
                  </a:lnTo>
                  <a:cubicBezTo>
                    <a:pt x="291" y="599"/>
                    <a:pt x="257" y="1267"/>
                    <a:pt x="1" y="1849"/>
                  </a:cubicBezTo>
                  <a:cubicBezTo>
                    <a:pt x="53" y="1859"/>
                    <a:pt x="106" y="1864"/>
                    <a:pt x="159" y="1864"/>
                  </a:cubicBezTo>
                  <a:cubicBezTo>
                    <a:pt x="470" y="1864"/>
                    <a:pt x="779" y="1697"/>
                    <a:pt x="925" y="1404"/>
                  </a:cubicBezTo>
                  <a:cubicBezTo>
                    <a:pt x="839" y="857"/>
                    <a:pt x="530" y="325"/>
                    <a:pt x="69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12;p17">
              <a:extLst>
                <a:ext uri="{FF2B5EF4-FFF2-40B4-BE49-F238E27FC236}">
                  <a16:creationId xmlns:a16="http://schemas.microsoft.com/office/drawing/2014/main" id="{679221E5-4269-8690-50CC-DCAA7211F196}"/>
                </a:ext>
              </a:extLst>
            </p:cNvPr>
            <p:cNvSpPr/>
            <p:nvPr/>
          </p:nvSpPr>
          <p:spPr>
            <a:xfrm>
              <a:off x="2892086" y="833491"/>
              <a:ext cx="92971" cy="104057"/>
            </a:xfrm>
            <a:custGeom>
              <a:avLst/>
              <a:gdLst/>
              <a:ahLst/>
              <a:cxnLst/>
              <a:rect l="l" t="t" r="r" b="b"/>
              <a:pathLst>
                <a:path w="2021" h="2262" extrusionOk="0">
                  <a:moveTo>
                    <a:pt x="1781" y="1"/>
                  </a:moveTo>
                  <a:cubicBezTo>
                    <a:pt x="1489" y="839"/>
                    <a:pt x="823" y="1507"/>
                    <a:pt x="1" y="1815"/>
                  </a:cubicBezTo>
                  <a:cubicBezTo>
                    <a:pt x="307" y="2062"/>
                    <a:pt x="638" y="2261"/>
                    <a:pt x="1015" y="2261"/>
                  </a:cubicBezTo>
                  <a:cubicBezTo>
                    <a:pt x="1080" y="2261"/>
                    <a:pt x="1147" y="2255"/>
                    <a:pt x="1216" y="2242"/>
                  </a:cubicBezTo>
                  <a:cubicBezTo>
                    <a:pt x="1524" y="2174"/>
                    <a:pt x="1832" y="2003"/>
                    <a:pt x="1952" y="1712"/>
                  </a:cubicBezTo>
                  <a:cubicBezTo>
                    <a:pt x="2021" y="1507"/>
                    <a:pt x="2003" y="1302"/>
                    <a:pt x="1969" y="1078"/>
                  </a:cubicBezTo>
                  <a:cubicBezTo>
                    <a:pt x="1918" y="702"/>
                    <a:pt x="1832" y="377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483;p47">
            <a:extLst>
              <a:ext uri="{FF2B5EF4-FFF2-40B4-BE49-F238E27FC236}">
                <a16:creationId xmlns:a16="http://schemas.microsoft.com/office/drawing/2014/main" id="{D20079F9-3B4E-3C14-067B-3E62D110C9E1}"/>
              </a:ext>
            </a:extLst>
          </p:cNvPr>
          <p:cNvSpPr txBox="1">
            <a:spLocks/>
          </p:cNvSpPr>
          <p:nvPr/>
        </p:nvSpPr>
        <p:spPr>
          <a:xfrm>
            <a:off x="9732698" y="472028"/>
            <a:ext cx="3413210" cy="145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6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5000" dirty="0"/>
              <a:t>THANKS!</a:t>
            </a:r>
          </a:p>
          <a:p>
            <a:r>
              <a:rPr lang="en-US" sz="1600" b="0" dirty="0">
                <a:latin typeface="Mongolian Baiti" panose="03000500000000000000" pitchFamily="66" charset="0"/>
                <a:cs typeface="Mongolian Baiti" panose="03000500000000000000" pitchFamily="66" charset="0"/>
              </a:rPr>
              <a:t>By: Mahmoud </a:t>
            </a:r>
            <a:r>
              <a:rPr lang="en-US" sz="1600" b="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Shimy</a:t>
            </a:r>
            <a:endParaRPr lang="en-US" sz="1600" b="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568" name="Google Shape;1485;p47">
            <a:extLst>
              <a:ext uri="{FF2B5EF4-FFF2-40B4-BE49-F238E27FC236}">
                <a16:creationId xmlns:a16="http://schemas.microsoft.com/office/drawing/2014/main" id="{775FE328-1B93-E011-7BBB-29C108A8FCA4}"/>
              </a:ext>
            </a:extLst>
          </p:cNvPr>
          <p:cNvGrpSpPr/>
          <p:nvPr/>
        </p:nvGrpSpPr>
        <p:grpSpPr>
          <a:xfrm>
            <a:off x="10057943" y="3919118"/>
            <a:ext cx="443906" cy="443882"/>
            <a:chOff x="266768" y="1721375"/>
            <a:chExt cx="397907" cy="397887"/>
          </a:xfrm>
        </p:grpSpPr>
        <p:sp>
          <p:nvSpPr>
            <p:cNvPr id="1569" name="Google Shape;1486;p47">
              <a:extLst>
                <a:ext uri="{FF2B5EF4-FFF2-40B4-BE49-F238E27FC236}">
                  <a16:creationId xmlns:a16="http://schemas.microsoft.com/office/drawing/2014/main" id="{114B9300-DC27-ED77-FA05-D2EFCF4493D2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487;p47">
              <a:extLst>
                <a:ext uri="{FF2B5EF4-FFF2-40B4-BE49-F238E27FC236}">
                  <a16:creationId xmlns:a16="http://schemas.microsoft.com/office/drawing/2014/main" id="{649BE161-BA61-05FB-0EAC-79ADA394000D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488;p47">
            <a:extLst>
              <a:ext uri="{FF2B5EF4-FFF2-40B4-BE49-F238E27FC236}">
                <a16:creationId xmlns:a16="http://schemas.microsoft.com/office/drawing/2014/main" id="{7F94E6A5-F7B7-4156-7C64-36207E61D919}"/>
              </a:ext>
            </a:extLst>
          </p:cNvPr>
          <p:cNvGrpSpPr/>
          <p:nvPr/>
        </p:nvGrpSpPr>
        <p:grpSpPr>
          <a:xfrm>
            <a:off x="11593082" y="3919118"/>
            <a:ext cx="443882" cy="443882"/>
            <a:chOff x="1379798" y="1723250"/>
            <a:chExt cx="397887" cy="397887"/>
          </a:xfrm>
        </p:grpSpPr>
        <p:sp>
          <p:nvSpPr>
            <p:cNvPr id="1572" name="Google Shape;1489;p47">
              <a:extLst>
                <a:ext uri="{FF2B5EF4-FFF2-40B4-BE49-F238E27FC236}">
                  <a16:creationId xmlns:a16="http://schemas.microsoft.com/office/drawing/2014/main" id="{CF5C9263-C088-1A90-5D91-35BB3C14599F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490;p47">
              <a:extLst>
                <a:ext uri="{FF2B5EF4-FFF2-40B4-BE49-F238E27FC236}">
                  <a16:creationId xmlns:a16="http://schemas.microsoft.com/office/drawing/2014/main" id="{0475E206-9091-F58A-EFF8-45F475C5BA25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491;p47">
              <a:extLst>
                <a:ext uri="{FF2B5EF4-FFF2-40B4-BE49-F238E27FC236}">
                  <a16:creationId xmlns:a16="http://schemas.microsoft.com/office/drawing/2014/main" id="{B5C048B8-A906-9278-24F3-5A8F19EFA732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492;p47">
              <a:extLst>
                <a:ext uri="{FF2B5EF4-FFF2-40B4-BE49-F238E27FC236}">
                  <a16:creationId xmlns:a16="http://schemas.microsoft.com/office/drawing/2014/main" id="{62D28222-790A-5D46-F4DB-67C0910BB85B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493;p47">
            <a:extLst>
              <a:ext uri="{FF2B5EF4-FFF2-40B4-BE49-F238E27FC236}">
                <a16:creationId xmlns:a16="http://schemas.microsoft.com/office/drawing/2014/main" id="{A52BF2E1-D181-EEE0-2BDD-D964DA5048DB}"/>
              </a:ext>
            </a:extLst>
          </p:cNvPr>
          <p:cNvGrpSpPr/>
          <p:nvPr/>
        </p:nvGrpSpPr>
        <p:grpSpPr>
          <a:xfrm>
            <a:off x="10825536" y="3919118"/>
            <a:ext cx="443859" cy="443882"/>
            <a:chOff x="864491" y="1723250"/>
            <a:chExt cx="397866" cy="397887"/>
          </a:xfrm>
        </p:grpSpPr>
        <p:sp>
          <p:nvSpPr>
            <p:cNvPr id="1577" name="Google Shape;1494;p47">
              <a:extLst>
                <a:ext uri="{FF2B5EF4-FFF2-40B4-BE49-F238E27FC236}">
                  <a16:creationId xmlns:a16="http://schemas.microsoft.com/office/drawing/2014/main" id="{47C63723-92C9-9C6B-CC1B-78EF231EEBCD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495;p47">
              <a:extLst>
                <a:ext uri="{FF2B5EF4-FFF2-40B4-BE49-F238E27FC236}">
                  <a16:creationId xmlns:a16="http://schemas.microsoft.com/office/drawing/2014/main" id="{C3EFD551-A319-C81B-D7FB-0564B0B642C5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496;p47">
              <a:extLst>
                <a:ext uri="{FF2B5EF4-FFF2-40B4-BE49-F238E27FC236}">
                  <a16:creationId xmlns:a16="http://schemas.microsoft.com/office/drawing/2014/main" id="{BADF77E2-A573-1001-E738-80ADF4708F0C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497;p47">
            <a:extLst>
              <a:ext uri="{FF2B5EF4-FFF2-40B4-BE49-F238E27FC236}">
                <a16:creationId xmlns:a16="http://schemas.microsoft.com/office/drawing/2014/main" id="{85B6373C-668B-B4FF-C037-FC7F51A0B360}"/>
              </a:ext>
            </a:extLst>
          </p:cNvPr>
          <p:cNvGrpSpPr/>
          <p:nvPr/>
        </p:nvGrpSpPr>
        <p:grpSpPr>
          <a:xfrm>
            <a:off x="12360652" y="3918369"/>
            <a:ext cx="445505" cy="445505"/>
            <a:chOff x="1190625" y="238125"/>
            <a:chExt cx="5235075" cy="5235075"/>
          </a:xfrm>
        </p:grpSpPr>
        <p:sp>
          <p:nvSpPr>
            <p:cNvPr id="1581" name="Google Shape;1498;p47">
              <a:extLst>
                <a:ext uri="{FF2B5EF4-FFF2-40B4-BE49-F238E27FC236}">
                  <a16:creationId xmlns:a16="http://schemas.microsoft.com/office/drawing/2014/main" id="{D981112F-7591-4F97-E8E9-B1900371A57F}"/>
                </a:ext>
              </a:extLst>
            </p:cNvPr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499;p47">
              <a:extLst>
                <a:ext uri="{FF2B5EF4-FFF2-40B4-BE49-F238E27FC236}">
                  <a16:creationId xmlns:a16="http://schemas.microsoft.com/office/drawing/2014/main" id="{2D02089D-B77E-32D2-A511-44734DCF059E}"/>
                </a:ext>
              </a:extLst>
            </p:cNvPr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3" name="Picture 1582" descr="A screenshot of a qr code&#10;&#10;Description automatically generated">
            <a:extLst>
              <a:ext uri="{FF2B5EF4-FFF2-40B4-BE49-F238E27FC236}">
                <a16:creationId xmlns:a16="http://schemas.microsoft.com/office/drawing/2014/main" id="{AFFF72EB-D0B8-7DA5-ACE1-C862541AE1B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6058" t="39211" r="16058" b="9697"/>
          <a:stretch/>
        </p:blipFill>
        <p:spPr>
          <a:xfrm>
            <a:off x="6493125" y="2839505"/>
            <a:ext cx="0" cy="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>
          <a:extLst>
            <a:ext uri="{FF2B5EF4-FFF2-40B4-BE49-F238E27FC236}">
              <a16:creationId xmlns:a16="http://schemas.microsoft.com/office/drawing/2014/main" id="{D085C760-E63E-AF2E-C705-FEA52007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Picture 1583" descr="A screenshot of a graph&#10;&#10;Description automatically generated">
            <a:extLst>
              <a:ext uri="{FF2B5EF4-FFF2-40B4-BE49-F238E27FC236}">
                <a16:creationId xmlns:a16="http://schemas.microsoft.com/office/drawing/2014/main" id="{3A86FB53-5987-0788-7B42-53D405E4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0" y="0"/>
            <a:ext cx="8895040" cy="5143500"/>
          </a:xfrm>
          <a:prstGeom prst="rect">
            <a:avLst/>
          </a:prstGeom>
        </p:spPr>
      </p:pic>
      <p:cxnSp>
        <p:nvCxnSpPr>
          <p:cNvPr id="1585" name="Google Shape;1499;p36">
            <a:extLst>
              <a:ext uri="{FF2B5EF4-FFF2-40B4-BE49-F238E27FC236}">
                <a16:creationId xmlns:a16="http://schemas.microsoft.com/office/drawing/2014/main" id="{6C219E7E-A298-13C2-36EE-4768E5D32661}"/>
              </a:ext>
            </a:extLst>
          </p:cNvPr>
          <p:cNvCxnSpPr>
            <a:endCxn id="1595" idx="2"/>
          </p:cNvCxnSpPr>
          <p:nvPr/>
        </p:nvCxnSpPr>
        <p:spPr>
          <a:xfrm rot="10800000" flipH="1">
            <a:off x="9648029" y="2092950"/>
            <a:ext cx="245100" cy="936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6" name="Google Shape;1501;p36">
            <a:extLst>
              <a:ext uri="{FF2B5EF4-FFF2-40B4-BE49-F238E27FC236}">
                <a16:creationId xmlns:a16="http://schemas.microsoft.com/office/drawing/2014/main" id="{3C21E79E-7916-6EBC-3F2C-3CF425F93385}"/>
              </a:ext>
            </a:extLst>
          </p:cNvPr>
          <p:cNvCxnSpPr>
            <a:stCxn id="1594" idx="3"/>
            <a:endCxn id="1592" idx="2"/>
          </p:cNvCxnSpPr>
          <p:nvPr/>
        </p:nvCxnSpPr>
        <p:spPr>
          <a:xfrm rot="10800000" flipH="1">
            <a:off x="11249354" y="16357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7" name="Google Shape;1504;p36">
            <a:extLst>
              <a:ext uri="{FF2B5EF4-FFF2-40B4-BE49-F238E27FC236}">
                <a16:creationId xmlns:a16="http://schemas.microsoft.com/office/drawing/2014/main" id="{CCA63206-35E0-7D3C-2DC0-9BEB511F77A3}"/>
              </a:ext>
            </a:extLst>
          </p:cNvPr>
          <p:cNvCxnSpPr>
            <a:stCxn id="1594" idx="3"/>
            <a:endCxn id="1600" idx="2"/>
          </p:cNvCxnSpPr>
          <p:nvPr/>
        </p:nvCxnSpPr>
        <p:spPr>
          <a:xfrm>
            <a:off x="11249354" y="2092950"/>
            <a:ext cx="357600" cy="4425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8" name="Google Shape;1506;p36">
            <a:extLst>
              <a:ext uri="{FF2B5EF4-FFF2-40B4-BE49-F238E27FC236}">
                <a16:creationId xmlns:a16="http://schemas.microsoft.com/office/drawing/2014/main" id="{5946A886-4D80-938A-F308-CF76380BF823}"/>
              </a:ext>
            </a:extLst>
          </p:cNvPr>
          <p:cNvCxnSpPr>
            <a:stCxn id="1597" idx="3"/>
            <a:endCxn id="1603" idx="2"/>
          </p:cNvCxnSpPr>
          <p:nvPr/>
        </p:nvCxnSpPr>
        <p:spPr>
          <a:xfrm rot="10800000" flipH="1">
            <a:off x="11249354" y="3507750"/>
            <a:ext cx="357600" cy="45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90" name="Google Shape;1511;p36">
            <a:extLst>
              <a:ext uri="{FF2B5EF4-FFF2-40B4-BE49-F238E27FC236}">
                <a16:creationId xmlns:a16="http://schemas.microsoft.com/office/drawing/2014/main" id="{FB2CD869-781A-F473-8787-7DEAFBD17A58}"/>
              </a:ext>
            </a:extLst>
          </p:cNvPr>
          <p:cNvGrpSpPr/>
          <p:nvPr/>
        </p:nvGrpSpPr>
        <p:grpSpPr>
          <a:xfrm>
            <a:off x="11606954" y="1476150"/>
            <a:ext cx="1356300" cy="319200"/>
            <a:chOff x="5592550" y="1018950"/>
            <a:chExt cx="1356300" cy="319200"/>
          </a:xfrm>
        </p:grpSpPr>
        <p:sp>
          <p:nvSpPr>
            <p:cNvPr id="1591" name="Google Shape;1512;p36">
              <a:extLst>
                <a:ext uri="{FF2B5EF4-FFF2-40B4-BE49-F238E27FC236}">
                  <a16:creationId xmlns:a16="http://schemas.microsoft.com/office/drawing/2014/main" id="{311D62FF-48D1-11DF-4305-E847F49D96AB}"/>
                </a:ext>
              </a:extLst>
            </p:cNvPr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Al Ahly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2" name="Google Shape;1503;p36">
              <a:extLst>
                <a:ext uri="{FF2B5EF4-FFF2-40B4-BE49-F238E27FC236}">
                  <a16:creationId xmlns:a16="http://schemas.microsoft.com/office/drawing/2014/main" id="{BE2E3FCD-76EC-F48D-F8C6-70CA44BCAA8F}"/>
                </a:ext>
              </a:extLst>
            </p:cNvPr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593" name="Google Shape;1513;p36">
            <a:extLst>
              <a:ext uri="{FF2B5EF4-FFF2-40B4-BE49-F238E27FC236}">
                <a16:creationId xmlns:a16="http://schemas.microsoft.com/office/drawing/2014/main" id="{BB832AC8-A1D0-5DEC-C398-5944D9966C32}"/>
              </a:ext>
            </a:extLst>
          </p:cNvPr>
          <p:cNvGrpSpPr/>
          <p:nvPr/>
        </p:nvGrpSpPr>
        <p:grpSpPr>
          <a:xfrm>
            <a:off x="9893054" y="1933350"/>
            <a:ext cx="1356300" cy="319200"/>
            <a:chOff x="3650050" y="1476150"/>
            <a:chExt cx="1356300" cy="319200"/>
          </a:xfrm>
        </p:grpSpPr>
        <p:sp>
          <p:nvSpPr>
            <p:cNvPr id="1594" name="Google Shape;1502;p36">
              <a:extLst>
                <a:ext uri="{FF2B5EF4-FFF2-40B4-BE49-F238E27FC236}">
                  <a16:creationId xmlns:a16="http://schemas.microsoft.com/office/drawing/2014/main" id="{F0C00BFA-275E-6803-2948-3D768328B13A}"/>
                </a:ext>
              </a:extLst>
            </p:cNvPr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Attack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5" name="Google Shape;1500;p36">
              <a:extLst>
                <a:ext uri="{FF2B5EF4-FFF2-40B4-BE49-F238E27FC236}">
                  <a16:creationId xmlns:a16="http://schemas.microsoft.com/office/drawing/2014/main" id="{959F51F3-D86D-4BC2-AC0F-8AF1BF79CBAB}"/>
                </a:ext>
              </a:extLst>
            </p:cNvPr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96" name="Google Shape;1514;p36">
            <a:extLst>
              <a:ext uri="{FF2B5EF4-FFF2-40B4-BE49-F238E27FC236}">
                <a16:creationId xmlns:a16="http://schemas.microsoft.com/office/drawing/2014/main" id="{7F461EBB-BBAB-B075-FF7D-9D6F0A6CFFE4}"/>
              </a:ext>
            </a:extLst>
          </p:cNvPr>
          <p:cNvGrpSpPr/>
          <p:nvPr/>
        </p:nvGrpSpPr>
        <p:grpSpPr>
          <a:xfrm>
            <a:off x="9893054" y="3805350"/>
            <a:ext cx="1356300" cy="319200"/>
            <a:chOff x="3650050" y="3348150"/>
            <a:chExt cx="1356300" cy="319200"/>
          </a:xfrm>
        </p:grpSpPr>
        <p:sp>
          <p:nvSpPr>
            <p:cNvPr id="1597" name="Google Shape;1507;p36">
              <a:extLst>
                <a:ext uri="{FF2B5EF4-FFF2-40B4-BE49-F238E27FC236}">
                  <a16:creationId xmlns:a16="http://schemas.microsoft.com/office/drawing/2014/main" id="{F7EF9753-44D6-6F47-FC54-CCFBB5994EC0}"/>
                </a:ext>
              </a:extLst>
            </p:cNvPr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3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Defending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8" name="Google Shape;1498;p36">
              <a:extLst>
                <a:ext uri="{FF2B5EF4-FFF2-40B4-BE49-F238E27FC236}">
                  <a16:creationId xmlns:a16="http://schemas.microsoft.com/office/drawing/2014/main" id="{1F9A81C0-5916-E774-8636-7313FA42D26B}"/>
                </a:ext>
              </a:extLst>
            </p:cNvPr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99" name="Google Shape;1515;p36">
            <a:extLst>
              <a:ext uri="{FF2B5EF4-FFF2-40B4-BE49-F238E27FC236}">
                <a16:creationId xmlns:a16="http://schemas.microsoft.com/office/drawing/2014/main" id="{EEF3F736-708E-8E13-BE9F-99E75BBCECE1}"/>
              </a:ext>
            </a:extLst>
          </p:cNvPr>
          <p:cNvGrpSpPr/>
          <p:nvPr/>
        </p:nvGrpSpPr>
        <p:grpSpPr>
          <a:xfrm>
            <a:off x="11606954" y="2390550"/>
            <a:ext cx="1356300" cy="319200"/>
            <a:chOff x="5592550" y="1933350"/>
            <a:chExt cx="1356300" cy="319200"/>
          </a:xfrm>
        </p:grpSpPr>
        <p:sp>
          <p:nvSpPr>
            <p:cNvPr id="1489" name="Google Shape;1516;p36">
              <a:extLst>
                <a:ext uri="{FF2B5EF4-FFF2-40B4-BE49-F238E27FC236}">
                  <a16:creationId xmlns:a16="http://schemas.microsoft.com/office/drawing/2014/main" id="{D7B8DDC9-720B-4359-9915-A760D7666EA8}"/>
                </a:ext>
              </a:extLst>
            </p:cNvPr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Zamalek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0" name="Google Shape;1505;p36">
              <a:extLst>
                <a:ext uri="{FF2B5EF4-FFF2-40B4-BE49-F238E27FC236}">
                  <a16:creationId xmlns:a16="http://schemas.microsoft.com/office/drawing/2014/main" id="{F543A273-A068-8BB8-8479-7B26B3A8E3B6}"/>
                </a:ext>
              </a:extLst>
            </p:cNvPr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601" name="Google Shape;1519;p36">
            <a:extLst>
              <a:ext uri="{FF2B5EF4-FFF2-40B4-BE49-F238E27FC236}">
                <a16:creationId xmlns:a16="http://schemas.microsoft.com/office/drawing/2014/main" id="{EFCB6269-A110-165A-899E-0C59BB7B70F7}"/>
              </a:ext>
            </a:extLst>
          </p:cNvPr>
          <p:cNvGrpSpPr/>
          <p:nvPr/>
        </p:nvGrpSpPr>
        <p:grpSpPr>
          <a:xfrm>
            <a:off x="11606954" y="3348150"/>
            <a:ext cx="1356300" cy="319200"/>
            <a:chOff x="5592550" y="2890950"/>
            <a:chExt cx="1356300" cy="319200"/>
          </a:xfrm>
        </p:grpSpPr>
        <p:sp>
          <p:nvSpPr>
            <p:cNvPr id="1602" name="Google Shape;1520;p36">
              <a:extLst>
                <a:ext uri="{FF2B5EF4-FFF2-40B4-BE49-F238E27FC236}">
                  <a16:creationId xmlns:a16="http://schemas.microsoft.com/office/drawing/2014/main" id="{E2F07B12-86C7-D900-4532-9FDB6516CF13}"/>
                </a:ext>
              </a:extLst>
            </p:cNvPr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Al Ahly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3" name="Google Shape;1508;p36">
              <a:extLst>
                <a:ext uri="{FF2B5EF4-FFF2-40B4-BE49-F238E27FC236}">
                  <a16:creationId xmlns:a16="http://schemas.microsoft.com/office/drawing/2014/main" id="{EFC5878F-1B67-69E9-09F5-92F1140FB6F3}"/>
                </a:ext>
              </a:extLst>
            </p:cNvPr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604" name="Google Shape;1521;p36">
            <a:extLst>
              <a:ext uri="{FF2B5EF4-FFF2-40B4-BE49-F238E27FC236}">
                <a16:creationId xmlns:a16="http://schemas.microsoft.com/office/drawing/2014/main" id="{43FB23CE-075A-8285-BCFE-5C6E028FAD6C}"/>
              </a:ext>
            </a:extLst>
          </p:cNvPr>
          <p:cNvGrpSpPr/>
          <p:nvPr/>
        </p:nvGrpSpPr>
        <p:grpSpPr>
          <a:xfrm>
            <a:off x="11606954" y="4262550"/>
            <a:ext cx="1356300" cy="319200"/>
            <a:chOff x="5592550" y="3805350"/>
            <a:chExt cx="1356300" cy="319200"/>
          </a:xfrm>
        </p:grpSpPr>
        <p:sp>
          <p:nvSpPr>
            <p:cNvPr id="1605" name="Google Shape;1522;p36">
              <a:extLst>
                <a:ext uri="{FF2B5EF4-FFF2-40B4-BE49-F238E27FC236}">
                  <a16:creationId xmlns:a16="http://schemas.microsoft.com/office/drawing/2014/main" id="{92221960-A360-9AF4-0EA5-F80C9A2B662B}"/>
                </a:ext>
              </a:extLst>
            </p:cNvPr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El Mansoura SC </a:t>
              </a:r>
            </a:p>
          </p:txBody>
        </p:sp>
        <p:sp>
          <p:nvSpPr>
            <p:cNvPr id="1606" name="Google Shape;1510;p36">
              <a:extLst>
                <a:ext uri="{FF2B5EF4-FFF2-40B4-BE49-F238E27FC236}">
                  <a16:creationId xmlns:a16="http://schemas.microsoft.com/office/drawing/2014/main" id="{16179C1B-D4A5-C1E2-4FDB-C3E3670EA900}"/>
                </a:ext>
              </a:extLst>
            </p:cNvPr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cxnSp>
        <p:nvCxnSpPr>
          <p:cNvPr id="1607" name="Google Shape;1524;p36">
            <a:extLst>
              <a:ext uri="{FF2B5EF4-FFF2-40B4-BE49-F238E27FC236}">
                <a16:creationId xmlns:a16="http://schemas.microsoft.com/office/drawing/2014/main" id="{E649AFD1-C18B-EB6B-D9F5-BED6D75F70B4}"/>
              </a:ext>
            </a:extLst>
          </p:cNvPr>
          <p:cNvCxnSpPr>
            <a:endCxn id="135" idx="2"/>
          </p:cNvCxnSpPr>
          <p:nvPr/>
        </p:nvCxnSpPr>
        <p:spPr>
          <a:xfrm flipH="1">
            <a:off x="-1021747" y="3028950"/>
            <a:ext cx="245100" cy="936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8" name="Google Shape;1526;p36">
            <a:extLst>
              <a:ext uri="{FF2B5EF4-FFF2-40B4-BE49-F238E27FC236}">
                <a16:creationId xmlns:a16="http://schemas.microsoft.com/office/drawing/2014/main" id="{69682185-EE90-30FC-6FDF-B638280242C1}"/>
              </a:ext>
            </a:extLst>
          </p:cNvPr>
          <p:cNvCxnSpPr>
            <a:endCxn id="132" idx="2"/>
          </p:cNvCxnSpPr>
          <p:nvPr/>
        </p:nvCxnSpPr>
        <p:spPr>
          <a:xfrm rot="10800000">
            <a:off x="-1021747" y="2092950"/>
            <a:ext cx="245100" cy="936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9" name="Google Shape;1528;p36">
            <a:extLst>
              <a:ext uri="{FF2B5EF4-FFF2-40B4-BE49-F238E27FC236}">
                <a16:creationId xmlns:a16="http://schemas.microsoft.com/office/drawing/2014/main" id="{DDE86FB4-8781-49A2-0DE7-4076BDA7139E}"/>
              </a:ext>
            </a:extLst>
          </p:cNvPr>
          <p:cNvCxnSpPr>
            <a:stCxn id="131" idx="3"/>
            <a:endCxn id="129" idx="2"/>
          </p:cNvCxnSpPr>
          <p:nvPr/>
        </p:nvCxnSpPr>
        <p:spPr>
          <a:xfrm rot="10800000">
            <a:off x="-2735572" y="16357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0" name="Google Shape;1531;p36">
            <a:extLst>
              <a:ext uri="{FF2B5EF4-FFF2-40B4-BE49-F238E27FC236}">
                <a16:creationId xmlns:a16="http://schemas.microsoft.com/office/drawing/2014/main" id="{1FCA7B0C-E2EB-0EA4-185F-8B047D4CEE3E}"/>
              </a:ext>
            </a:extLst>
          </p:cNvPr>
          <p:cNvCxnSpPr>
            <a:stCxn id="131" idx="3"/>
            <a:endCxn id="138" idx="2"/>
          </p:cNvCxnSpPr>
          <p:nvPr/>
        </p:nvCxnSpPr>
        <p:spPr>
          <a:xfrm flipH="1">
            <a:off x="-2735572" y="2092950"/>
            <a:ext cx="357600" cy="4425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1" name="Google Shape;1533;p36">
            <a:extLst>
              <a:ext uri="{FF2B5EF4-FFF2-40B4-BE49-F238E27FC236}">
                <a16:creationId xmlns:a16="http://schemas.microsoft.com/office/drawing/2014/main" id="{C45AB563-E441-0A62-74AB-60EC1E2BCD54}"/>
              </a:ext>
            </a:extLst>
          </p:cNvPr>
          <p:cNvCxnSpPr>
            <a:stCxn id="134" idx="3"/>
            <a:endCxn id="141" idx="2"/>
          </p:cNvCxnSpPr>
          <p:nvPr/>
        </p:nvCxnSpPr>
        <p:spPr>
          <a:xfrm rot="10800000">
            <a:off x="-2735572" y="35077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2" name="Google Shape;1536;p36">
            <a:extLst>
              <a:ext uri="{FF2B5EF4-FFF2-40B4-BE49-F238E27FC236}">
                <a16:creationId xmlns:a16="http://schemas.microsoft.com/office/drawing/2014/main" id="{446AB377-4CBD-E02A-CB31-05ED11FEAD1E}"/>
              </a:ext>
            </a:extLst>
          </p:cNvPr>
          <p:cNvCxnSpPr>
            <a:stCxn id="134" idx="3"/>
            <a:endCxn id="144" idx="2"/>
          </p:cNvCxnSpPr>
          <p:nvPr/>
        </p:nvCxnSpPr>
        <p:spPr>
          <a:xfrm flipH="1">
            <a:off x="-2735572" y="3964950"/>
            <a:ext cx="357600" cy="45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13" name="Google Shape;1538;p36">
            <a:extLst>
              <a:ext uri="{FF2B5EF4-FFF2-40B4-BE49-F238E27FC236}">
                <a16:creationId xmlns:a16="http://schemas.microsoft.com/office/drawing/2014/main" id="{F7496919-9F7C-3E33-09E5-2F688403A090}"/>
              </a:ext>
            </a:extLst>
          </p:cNvPr>
          <p:cNvGrpSpPr/>
          <p:nvPr/>
        </p:nvGrpSpPr>
        <p:grpSpPr>
          <a:xfrm flipH="1">
            <a:off x="-4333214" y="1476150"/>
            <a:ext cx="1597642" cy="319200"/>
            <a:chOff x="5592550" y="1018950"/>
            <a:chExt cx="1597642" cy="319200"/>
          </a:xfrm>
        </p:grpSpPr>
        <p:sp>
          <p:nvSpPr>
            <p:cNvPr id="128" name="Google Shape;1539;p36">
              <a:extLst>
                <a:ext uri="{FF2B5EF4-FFF2-40B4-BE49-F238E27FC236}">
                  <a16:creationId xmlns:a16="http://schemas.microsoft.com/office/drawing/2014/main" id="{186BFF20-4C6A-DD2C-5D3B-1EA5D63511EA}"/>
                </a:ext>
              </a:extLst>
            </p:cNvPr>
            <p:cNvSpPr/>
            <p:nvPr/>
          </p:nvSpPr>
          <p:spPr>
            <a:xfrm>
              <a:off x="5766550" y="1018950"/>
              <a:ext cx="1423642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Ceramica</a:t>
              </a: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 Cleopatra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530;p36">
              <a:extLst>
                <a:ext uri="{FF2B5EF4-FFF2-40B4-BE49-F238E27FC236}">
                  <a16:creationId xmlns:a16="http://schemas.microsoft.com/office/drawing/2014/main" id="{5AE094EF-F12F-010B-8A1E-FEB35673ED3F}"/>
                </a:ext>
              </a:extLst>
            </p:cNvPr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30" name="Google Shape;1540;p36">
            <a:extLst>
              <a:ext uri="{FF2B5EF4-FFF2-40B4-BE49-F238E27FC236}">
                <a16:creationId xmlns:a16="http://schemas.microsoft.com/office/drawing/2014/main" id="{2B3E2986-F93C-2660-7B02-1CD04327BC18}"/>
              </a:ext>
            </a:extLst>
          </p:cNvPr>
          <p:cNvGrpSpPr/>
          <p:nvPr/>
        </p:nvGrpSpPr>
        <p:grpSpPr>
          <a:xfrm flipH="1">
            <a:off x="-2377972" y="1933350"/>
            <a:ext cx="1356300" cy="319200"/>
            <a:chOff x="3650050" y="1476150"/>
            <a:chExt cx="1356300" cy="319200"/>
          </a:xfrm>
        </p:grpSpPr>
        <p:sp>
          <p:nvSpPr>
            <p:cNvPr id="131" name="Google Shape;1529;p36">
              <a:extLst>
                <a:ext uri="{FF2B5EF4-FFF2-40B4-BE49-F238E27FC236}">
                  <a16:creationId xmlns:a16="http://schemas.microsoft.com/office/drawing/2014/main" id="{5880D0F6-6DDD-5512-0465-FE5AD63D498F}"/>
                </a:ext>
              </a:extLst>
            </p:cNvPr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Top Promising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527;p36">
              <a:extLst>
                <a:ext uri="{FF2B5EF4-FFF2-40B4-BE49-F238E27FC236}">
                  <a16:creationId xmlns:a16="http://schemas.microsoft.com/office/drawing/2014/main" id="{F739E94C-847D-3E8C-F4FC-A963D9F9FF78}"/>
                </a:ext>
              </a:extLst>
            </p:cNvPr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3" name="Google Shape;1541;p36">
            <a:extLst>
              <a:ext uri="{FF2B5EF4-FFF2-40B4-BE49-F238E27FC236}">
                <a16:creationId xmlns:a16="http://schemas.microsoft.com/office/drawing/2014/main" id="{44ED8882-CCDB-F1FF-7D55-B3869BF2EEDF}"/>
              </a:ext>
            </a:extLst>
          </p:cNvPr>
          <p:cNvGrpSpPr/>
          <p:nvPr/>
        </p:nvGrpSpPr>
        <p:grpSpPr>
          <a:xfrm flipH="1">
            <a:off x="-2377972" y="3805350"/>
            <a:ext cx="1356300" cy="319200"/>
            <a:chOff x="3650050" y="3348150"/>
            <a:chExt cx="1356300" cy="319200"/>
          </a:xfrm>
        </p:grpSpPr>
        <p:sp>
          <p:nvSpPr>
            <p:cNvPr id="134" name="Google Shape;1534;p36">
              <a:extLst>
                <a:ext uri="{FF2B5EF4-FFF2-40B4-BE49-F238E27FC236}">
                  <a16:creationId xmlns:a16="http://schemas.microsoft.com/office/drawing/2014/main" id="{659B30A2-ABAE-2FCB-A710-0107411F2665}"/>
                </a:ext>
              </a:extLst>
            </p:cNvPr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Top Safe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525;p36">
              <a:extLst>
                <a:ext uri="{FF2B5EF4-FFF2-40B4-BE49-F238E27FC236}">
                  <a16:creationId xmlns:a16="http://schemas.microsoft.com/office/drawing/2014/main" id="{181541F6-531B-2E6D-4C8F-4DE47782553E}"/>
                </a:ext>
              </a:extLst>
            </p:cNvPr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6" name="Google Shape;1542;p36">
            <a:extLst>
              <a:ext uri="{FF2B5EF4-FFF2-40B4-BE49-F238E27FC236}">
                <a16:creationId xmlns:a16="http://schemas.microsoft.com/office/drawing/2014/main" id="{A91B543B-7F85-D7DF-0EEC-23A70ADA2199}"/>
              </a:ext>
            </a:extLst>
          </p:cNvPr>
          <p:cNvGrpSpPr/>
          <p:nvPr/>
        </p:nvGrpSpPr>
        <p:grpSpPr>
          <a:xfrm flipH="1">
            <a:off x="-4333214" y="2390550"/>
            <a:ext cx="1597642" cy="319200"/>
            <a:chOff x="5592550" y="1933350"/>
            <a:chExt cx="1597642" cy="319200"/>
          </a:xfrm>
        </p:grpSpPr>
        <p:sp>
          <p:nvSpPr>
            <p:cNvPr id="137" name="Google Shape;1543;p36">
              <a:extLst>
                <a:ext uri="{FF2B5EF4-FFF2-40B4-BE49-F238E27FC236}">
                  <a16:creationId xmlns:a16="http://schemas.microsoft.com/office/drawing/2014/main" id="{457D4FEC-05A7-DDDB-ECA6-D2F244E9BCFE}"/>
                </a:ext>
              </a:extLst>
            </p:cNvPr>
            <p:cNvSpPr/>
            <p:nvPr/>
          </p:nvSpPr>
          <p:spPr>
            <a:xfrm>
              <a:off x="5766550" y="1933350"/>
              <a:ext cx="1423642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Pyramids</a:t>
              </a:r>
              <a:endParaRPr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1532;p36">
              <a:extLst>
                <a:ext uri="{FF2B5EF4-FFF2-40B4-BE49-F238E27FC236}">
                  <a16:creationId xmlns:a16="http://schemas.microsoft.com/office/drawing/2014/main" id="{CB49758C-AE3B-343D-DE16-D0FD5F8DF7B2}"/>
                </a:ext>
              </a:extLst>
            </p:cNvPr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39" name="Google Shape;1544;p36">
            <a:extLst>
              <a:ext uri="{FF2B5EF4-FFF2-40B4-BE49-F238E27FC236}">
                <a16:creationId xmlns:a16="http://schemas.microsoft.com/office/drawing/2014/main" id="{B9EE0D86-91BA-4DB7-AA48-ADBDF47535C8}"/>
              </a:ext>
            </a:extLst>
          </p:cNvPr>
          <p:cNvGrpSpPr/>
          <p:nvPr/>
        </p:nvGrpSpPr>
        <p:grpSpPr>
          <a:xfrm flipH="1">
            <a:off x="-4575586" y="3348150"/>
            <a:ext cx="1840014" cy="319200"/>
            <a:chOff x="5592550" y="2890950"/>
            <a:chExt cx="1840014" cy="319200"/>
          </a:xfrm>
        </p:grpSpPr>
        <p:sp>
          <p:nvSpPr>
            <p:cNvPr id="140" name="Google Shape;1545;p36">
              <a:extLst>
                <a:ext uri="{FF2B5EF4-FFF2-40B4-BE49-F238E27FC236}">
                  <a16:creationId xmlns:a16="http://schemas.microsoft.com/office/drawing/2014/main" id="{38FA3B3F-C63E-5A30-39E6-373F60CFE539}"/>
                </a:ext>
              </a:extLst>
            </p:cNvPr>
            <p:cNvSpPr/>
            <p:nvPr/>
          </p:nvSpPr>
          <p:spPr>
            <a:xfrm>
              <a:off x="5766551" y="2890950"/>
              <a:ext cx="1666013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Al </a:t>
              </a: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Itthad</a:t>
              </a: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 Al </a:t>
              </a: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Sakandary</a:t>
              </a:r>
              <a:endParaRPr lang="en-US"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535;p36">
              <a:extLst>
                <a:ext uri="{FF2B5EF4-FFF2-40B4-BE49-F238E27FC236}">
                  <a16:creationId xmlns:a16="http://schemas.microsoft.com/office/drawing/2014/main" id="{6E27D501-57E5-10B6-6802-6D82B20944C6}"/>
                </a:ext>
              </a:extLst>
            </p:cNvPr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42" name="Google Shape;1546;p36">
            <a:extLst>
              <a:ext uri="{FF2B5EF4-FFF2-40B4-BE49-F238E27FC236}">
                <a16:creationId xmlns:a16="http://schemas.microsoft.com/office/drawing/2014/main" id="{75291E8A-B906-CF96-B679-B5DE5F844AD1}"/>
              </a:ext>
            </a:extLst>
          </p:cNvPr>
          <p:cNvGrpSpPr/>
          <p:nvPr/>
        </p:nvGrpSpPr>
        <p:grpSpPr>
          <a:xfrm flipH="1">
            <a:off x="-4575585" y="4262550"/>
            <a:ext cx="1840013" cy="319200"/>
            <a:chOff x="5592550" y="3805350"/>
            <a:chExt cx="1840013" cy="319200"/>
          </a:xfrm>
        </p:grpSpPr>
        <p:sp>
          <p:nvSpPr>
            <p:cNvPr id="143" name="Google Shape;1547;p36">
              <a:extLst>
                <a:ext uri="{FF2B5EF4-FFF2-40B4-BE49-F238E27FC236}">
                  <a16:creationId xmlns:a16="http://schemas.microsoft.com/office/drawing/2014/main" id="{F8D0B6F8-FE5E-11CF-5B3C-A93A4AD509D2}"/>
                </a:ext>
              </a:extLst>
            </p:cNvPr>
            <p:cNvSpPr/>
            <p:nvPr/>
          </p:nvSpPr>
          <p:spPr>
            <a:xfrm>
              <a:off x="5766550" y="3805350"/>
              <a:ext cx="1666013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Tala'ea</a:t>
              </a:r>
              <a:r>
                <a:rPr lang="en-US" sz="1100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 El </a:t>
              </a:r>
              <a:r>
                <a:rPr lang="en-US" sz="1100" dirty="0" err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Gaish</a:t>
              </a:r>
              <a:endParaRPr lang="en-US" sz="1100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537;p36">
              <a:extLst>
                <a:ext uri="{FF2B5EF4-FFF2-40B4-BE49-F238E27FC236}">
                  <a16:creationId xmlns:a16="http://schemas.microsoft.com/office/drawing/2014/main" id="{27D8E686-66D7-E29D-A163-5100ACF86590}"/>
                </a:ext>
              </a:extLst>
            </p:cNvPr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45" name="Google Shape;1490;p36">
            <a:extLst>
              <a:ext uri="{FF2B5EF4-FFF2-40B4-BE49-F238E27FC236}">
                <a16:creationId xmlns:a16="http://schemas.microsoft.com/office/drawing/2014/main" id="{8273EFC6-A16A-410C-D073-0E44D254B25B}"/>
              </a:ext>
            </a:extLst>
          </p:cNvPr>
          <p:cNvGrpSpPr/>
          <p:nvPr/>
        </p:nvGrpSpPr>
        <p:grpSpPr>
          <a:xfrm>
            <a:off x="4166825" y="6063246"/>
            <a:ext cx="810375" cy="846849"/>
            <a:chOff x="4544513" y="1336499"/>
            <a:chExt cx="810375" cy="846849"/>
          </a:xfrm>
        </p:grpSpPr>
        <p:sp>
          <p:nvSpPr>
            <p:cNvPr id="146" name="Google Shape;1491;p36">
              <a:extLst>
                <a:ext uri="{FF2B5EF4-FFF2-40B4-BE49-F238E27FC236}">
                  <a16:creationId xmlns:a16="http://schemas.microsoft.com/office/drawing/2014/main" id="{AA7B79B4-589D-54CD-4093-8399726E3DD0}"/>
                </a:ext>
              </a:extLst>
            </p:cNvPr>
            <p:cNvSpPr/>
            <p:nvPr/>
          </p:nvSpPr>
          <p:spPr>
            <a:xfrm>
              <a:off x="4544513" y="1336499"/>
              <a:ext cx="810375" cy="846825"/>
            </a:xfrm>
            <a:custGeom>
              <a:avLst/>
              <a:gdLst/>
              <a:ahLst/>
              <a:cxnLst/>
              <a:rect l="l" t="t" r="r" b="b"/>
              <a:pathLst>
                <a:path w="50601" h="52877" extrusionOk="0">
                  <a:moveTo>
                    <a:pt x="9025" y="8411"/>
                  </a:moveTo>
                  <a:lnTo>
                    <a:pt x="9025" y="8995"/>
                  </a:lnTo>
                  <a:cubicBezTo>
                    <a:pt x="9025" y="13239"/>
                    <a:pt x="9763" y="17344"/>
                    <a:pt x="11132" y="21080"/>
                  </a:cubicBezTo>
                  <a:cubicBezTo>
                    <a:pt x="7842" y="19189"/>
                    <a:pt x="5720" y="15760"/>
                    <a:pt x="5489" y="11963"/>
                  </a:cubicBezTo>
                  <a:lnTo>
                    <a:pt x="5273" y="8411"/>
                  </a:lnTo>
                  <a:close/>
                  <a:moveTo>
                    <a:pt x="45327" y="8411"/>
                  </a:moveTo>
                  <a:lnTo>
                    <a:pt x="45112" y="11963"/>
                  </a:lnTo>
                  <a:cubicBezTo>
                    <a:pt x="44881" y="15760"/>
                    <a:pt x="42759" y="19189"/>
                    <a:pt x="39469" y="21080"/>
                  </a:cubicBezTo>
                  <a:cubicBezTo>
                    <a:pt x="40838" y="17344"/>
                    <a:pt x="41576" y="13239"/>
                    <a:pt x="41576" y="8995"/>
                  </a:cubicBezTo>
                  <a:lnTo>
                    <a:pt x="41576" y="8411"/>
                  </a:lnTo>
                  <a:close/>
                  <a:moveTo>
                    <a:pt x="9025" y="1"/>
                  </a:moveTo>
                  <a:lnTo>
                    <a:pt x="9025" y="3460"/>
                  </a:lnTo>
                  <a:lnTo>
                    <a:pt x="0" y="3460"/>
                  </a:lnTo>
                  <a:lnTo>
                    <a:pt x="415" y="10286"/>
                  </a:lnTo>
                  <a:cubicBezTo>
                    <a:pt x="831" y="16975"/>
                    <a:pt x="4566" y="23017"/>
                    <a:pt x="10378" y="26369"/>
                  </a:cubicBezTo>
                  <a:lnTo>
                    <a:pt x="15760" y="29475"/>
                  </a:lnTo>
                  <a:cubicBezTo>
                    <a:pt x="16990" y="31029"/>
                    <a:pt x="18343" y="32412"/>
                    <a:pt x="19849" y="33612"/>
                  </a:cubicBezTo>
                  <a:lnTo>
                    <a:pt x="22602" y="35779"/>
                  </a:lnTo>
                  <a:lnTo>
                    <a:pt x="22586" y="40162"/>
                  </a:lnTo>
                  <a:cubicBezTo>
                    <a:pt x="17297" y="41053"/>
                    <a:pt x="12930" y="44528"/>
                    <a:pt x="10702" y="49217"/>
                  </a:cubicBezTo>
                  <a:lnTo>
                    <a:pt x="7350" y="49217"/>
                  </a:lnTo>
                  <a:lnTo>
                    <a:pt x="7350" y="52877"/>
                  </a:lnTo>
                  <a:lnTo>
                    <a:pt x="43282" y="52877"/>
                  </a:lnTo>
                  <a:lnTo>
                    <a:pt x="43282" y="49217"/>
                  </a:lnTo>
                  <a:lnTo>
                    <a:pt x="39899" y="49217"/>
                  </a:lnTo>
                  <a:cubicBezTo>
                    <a:pt x="37670" y="44528"/>
                    <a:pt x="33304" y="41053"/>
                    <a:pt x="28014" y="40162"/>
                  </a:cubicBezTo>
                  <a:lnTo>
                    <a:pt x="27998" y="35779"/>
                  </a:lnTo>
                  <a:lnTo>
                    <a:pt x="30751" y="33612"/>
                  </a:lnTo>
                  <a:cubicBezTo>
                    <a:pt x="32258" y="32412"/>
                    <a:pt x="33611" y="31029"/>
                    <a:pt x="34841" y="29475"/>
                  </a:cubicBezTo>
                  <a:lnTo>
                    <a:pt x="40223" y="26369"/>
                  </a:lnTo>
                  <a:cubicBezTo>
                    <a:pt x="46034" y="23017"/>
                    <a:pt x="49770" y="16975"/>
                    <a:pt x="50186" y="10286"/>
                  </a:cubicBezTo>
                  <a:lnTo>
                    <a:pt x="50600" y="3460"/>
                  </a:lnTo>
                  <a:lnTo>
                    <a:pt x="41576" y="3460"/>
                  </a:lnTo>
                  <a:lnTo>
                    <a:pt x="41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92;p36">
              <a:extLst>
                <a:ext uri="{FF2B5EF4-FFF2-40B4-BE49-F238E27FC236}">
                  <a16:creationId xmlns:a16="http://schemas.microsoft.com/office/drawing/2014/main" id="{531D61D9-693E-5F07-046D-174D7A517E34}"/>
                </a:ext>
              </a:extLst>
            </p:cNvPr>
            <p:cNvSpPr/>
            <p:nvPr/>
          </p:nvSpPr>
          <p:spPr>
            <a:xfrm>
              <a:off x="4761699" y="1413069"/>
              <a:ext cx="75863" cy="250699"/>
            </a:xfrm>
            <a:custGeom>
              <a:avLst/>
              <a:gdLst/>
              <a:ahLst/>
              <a:cxnLst/>
              <a:rect l="l" t="t" r="r" b="b"/>
              <a:pathLst>
                <a:path w="4737" h="15654" extrusionOk="0">
                  <a:moveTo>
                    <a:pt x="1686" y="1"/>
                  </a:moveTo>
                  <a:cubicBezTo>
                    <a:pt x="1677" y="1"/>
                    <a:pt x="1669" y="1"/>
                    <a:pt x="1661" y="1"/>
                  </a:cubicBezTo>
                  <a:cubicBezTo>
                    <a:pt x="738" y="1"/>
                    <a:pt x="0" y="755"/>
                    <a:pt x="15" y="1662"/>
                  </a:cubicBezTo>
                  <a:cubicBezTo>
                    <a:pt x="46" y="5614"/>
                    <a:pt x="93" y="10087"/>
                    <a:pt x="1307" y="14439"/>
                  </a:cubicBezTo>
                  <a:cubicBezTo>
                    <a:pt x="1507" y="15161"/>
                    <a:pt x="2168" y="15653"/>
                    <a:pt x="2891" y="15653"/>
                  </a:cubicBezTo>
                  <a:cubicBezTo>
                    <a:pt x="3045" y="15653"/>
                    <a:pt x="3183" y="15623"/>
                    <a:pt x="3336" y="15592"/>
                  </a:cubicBezTo>
                  <a:cubicBezTo>
                    <a:pt x="4213" y="15346"/>
                    <a:pt x="4736" y="14423"/>
                    <a:pt x="4490" y="13547"/>
                  </a:cubicBezTo>
                  <a:cubicBezTo>
                    <a:pt x="3398" y="9626"/>
                    <a:pt x="3352" y="5382"/>
                    <a:pt x="3322" y="1631"/>
                  </a:cubicBezTo>
                  <a:cubicBezTo>
                    <a:pt x="3306" y="733"/>
                    <a:pt x="2507" y="1"/>
                    <a:pt x="1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93;p36">
              <a:extLst>
                <a:ext uri="{FF2B5EF4-FFF2-40B4-BE49-F238E27FC236}">
                  <a16:creationId xmlns:a16="http://schemas.microsoft.com/office/drawing/2014/main" id="{9DF6A70F-7DCF-72BD-3A4E-9D1C921EFD2E}"/>
                </a:ext>
              </a:extLst>
            </p:cNvPr>
            <p:cNvSpPr/>
            <p:nvPr/>
          </p:nvSpPr>
          <p:spPr>
            <a:xfrm>
              <a:off x="4807006" y="1678045"/>
              <a:ext cx="55172" cy="55172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1723" y="0"/>
                  </a:moveTo>
                  <a:cubicBezTo>
                    <a:pt x="769" y="0"/>
                    <a:pt x="1" y="769"/>
                    <a:pt x="1" y="1722"/>
                  </a:cubicBezTo>
                  <a:cubicBezTo>
                    <a:pt x="1" y="2675"/>
                    <a:pt x="769" y="3444"/>
                    <a:pt x="1723" y="3444"/>
                  </a:cubicBezTo>
                  <a:cubicBezTo>
                    <a:pt x="2676" y="3444"/>
                    <a:pt x="3445" y="2675"/>
                    <a:pt x="3445" y="1722"/>
                  </a:cubicBezTo>
                  <a:cubicBezTo>
                    <a:pt x="3445" y="769"/>
                    <a:pt x="267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4;p36">
              <a:extLst>
                <a:ext uri="{FF2B5EF4-FFF2-40B4-BE49-F238E27FC236}">
                  <a16:creationId xmlns:a16="http://schemas.microsoft.com/office/drawing/2014/main" id="{A8EC4DD8-2B5B-4ABE-B16A-0628752A38DF}"/>
                </a:ext>
              </a:extLst>
            </p:cNvPr>
            <p:cNvSpPr/>
            <p:nvPr/>
          </p:nvSpPr>
          <p:spPr>
            <a:xfrm>
              <a:off x="4662210" y="1979697"/>
              <a:ext cx="575467" cy="203647"/>
            </a:xfrm>
            <a:custGeom>
              <a:avLst/>
              <a:gdLst/>
              <a:ahLst/>
              <a:cxnLst/>
              <a:rect l="l" t="t" r="r" b="b"/>
              <a:pathLst>
                <a:path w="35933" h="12716" extrusionOk="0">
                  <a:moveTo>
                    <a:pt x="15237" y="1"/>
                  </a:moveTo>
                  <a:cubicBezTo>
                    <a:pt x="9948" y="892"/>
                    <a:pt x="5581" y="4367"/>
                    <a:pt x="3353" y="9056"/>
                  </a:cubicBezTo>
                  <a:lnTo>
                    <a:pt x="1" y="9056"/>
                  </a:lnTo>
                  <a:lnTo>
                    <a:pt x="1" y="12716"/>
                  </a:lnTo>
                  <a:lnTo>
                    <a:pt x="35933" y="12716"/>
                  </a:lnTo>
                  <a:lnTo>
                    <a:pt x="35933" y="9056"/>
                  </a:lnTo>
                  <a:lnTo>
                    <a:pt x="32550" y="9056"/>
                  </a:lnTo>
                  <a:cubicBezTo>
                    <a:pt x="30321" y="4367"/>
                    <a:pt x="25955" y="892"/>
                    <a:pt x="20665" y="1"/>
                  </a:cubicBezTo>
                  <a:cubicBezTo>
                    <a:pt x="20665" y="1"/>
                    <a:pt x="19558" y="600"/>
                    <a:pt x="17913" y="600"/>
                  </a:cubicBezTo>
                  <a:cubicBezTo>
                    <a:pt x="16483" y="600"/>
                    <a:pt x="15237" y="1"/>
                    <a:pt x="15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495;p36">
              <a:extLst>
                <a:ext uri="{FF2B5EF4-FFF2-40B4-BE49-F238E27FC236}">
                  <a16:creationId xmlns:a16="http://schemas.microsoft.com/office/drawing/2014/main" id="{A3318C13-5FAE-9C93-1F11-C9368A64E056}"/>
                </a:ext>
              </a:extLst>
            </p:cNvPr>
            <p:cNvSpPr/>
            <p:nvPr/>
          </p:nvSpPr>
          <p:spPr>
            <a:xfrm>
              <a:off x="4662210" y="2124733"/>
              <a:ext cx="575467" cy="58615"/>
            </a:xfrm>
            <a:custGeom>
              <a:avLst/>
              <a:gdLst/>
              <a:ahLst/>
              <a:cxnLst/>
              <a:rect l="l" t="t" r="r" b="b"/>
              <a:pathLst>
                <a:path w="35933" h="3660" extrusionOk="0">
                  <a:moveTo>
                    <a:pt x="1" y="0"/>
                  </a:moveTo>
                  <a:lnTo>
                    <a:pt x="1" y="3660"/>
                  </a:lnTo>
                  <a:lnTo>
                    <a:pt x="35933" y="3660"/>
                  </a:lnTo>
                  <a:lnTo>
                    <a:pt x="35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7;p36">
            <a:extLst>
              <a:ext uri="{FF2B5EF4-FFF2-40B4-BE49-F238E27FC236}">
                <a16:creationId xmlns:a16="http://schemas.microsoft.com/office/drawing/2014/main" id="{3F40B9F2-ACDE-6FCC-838C-B22539AFD883}"/>
              </a:ext>
            </a:extLst>
          </p:cNvPr>
          <p:cNvGrpSpPr/>
          <p:nvPr/>
        </p:nvGrpSpPr>
        <p:grpSpPr>
          <a:xfrm>
            <a:off x="3982788" y="7137247"/>
            <a:ext cx="1362275" cy="319200"/>
            <a:chOff x="1596750" y="2412150"/>
            <a:chExt cx="1362275" cy="319200"/>
          </a:xfrm>
        </p:grpSpPr>
        <p:sp>
          <p:nvSpPr>
            <p:cNvPr id="223" name="Google Shape;1518;p36">
              <a:extLst>
                <a:ext uri="{FF2B5EF4-FFF2-40B4-BE49-F238E27FC236}">
                  <a16:creationId xmlns:a16="http://schemas.microsoft.com/office/drawing/2014/main" id="{E54C9D5A-A8D1-6A97-DF8C-68D68CF55903}"/>
                </a:ext>
              </a:extLst>
            </p:cNvPr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Conclusions</a:t>
              </a:r>
              <a:endParaRPr lang="en-US" b="1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1497;p36">
              <a:extLst>
                <a:ext uri="{FF2B5EF4-FFF2-40B4-BE49-F238E27FC236}">
                  <a16:creationId xmlns:a16="http://schemas.microsoft.com/office/drawing/2014/main" id="{ECBD7EEB-D3E9-59FD-A84A-70E34EB3A679}"/>
                </a:ext>
              </a:extLst>
            </p:cNvPr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0690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>
          <a:extLst>
            <a:ext uri="{FF2B5EF4-FFF2-40B4-BE49-F238E27FC236}">
              <a16:creationId xmlns:a16="http://schemas.microsoft.com/office/drawing/2014/main" id="{1012540B-AE5F-1F54-023D-0FE5992F5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B624B0-41AE-7D8E-EF01-AE2DBB78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0" y="-1"/>
            <a:ext cx="10988032" cy="63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19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>
          <a:extLst>
            <a:ext uri="{FF2B5EF4-FFF2-40B4-BE49-F238E27FC236}">
              <a16:creationId xmlns:a16="http://schemas.microsoft.com/office/drawing/2014/main" id="{4CA6A466-FE5C-6FB1-E556-9CCF8C2C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6AB9288-09C5-2F6F-0733-C2DCA04D9633}"/>
              </a:ext>
            </a:extLst>
          </p:cNvPr>
          <p:cNvGrpSpPr/>
          <p:nvPr/>
        </p:nvGrpSpPr>
        <p:grpSpPr>
          <a:xfrm>
            <a:off x="842451" y="8573230"/>
            <a:ext cx="559111" cy="559111"/>
            <a:chOff x="1129177" y="3609700"/>
            <a:chExt cx="559111" cy="559111"/>
          </a:xfrm>
        </p:grpSpPr>
        <p:sp>
          <p:nvSpPr>
            <p:cNvPr id="18" name="Google Shape;65;p17">
              <a:extLst>
                <a:ext uri="{FF2B5EF4-FFF2-40B4-BE49-F238E27FC236}">
                  <a16:creationId xmlns:a16="http://schemas.microsoft.com/office/drawing/2014/main" id="{8EB30E29-96E3-FD52-7D5A-6975EF27FEB8}"/>
                </a:ext>
              </a:extLst>
            </p:cNvPr>
            <p:cNvSpPr/>
            <p:nvPr/>
          </p:nvSpPr>
          <p:spPr>
            <a:xfrm>
              <a:off x="1129177" y="3609700"/>
              <a:ext cx="559111" cy="559111"/>
            </a:xfrm>
            <a:custGeom>
              <a:avLst/>
              <a:gdLst/>
              <a:ahLst/>
              <a:cxnLst/>
              <a:rect l="l" t="t" r="r" b="b"/>
              <a:pathLst>
                <a:path w="12154" h="12154" extrusionOk="0">
                  <a:moveTo>
                    <a:pt x="6078" y="1"/>
                  </a:moveTo>
                  <a:cubicBezTo>
                    <a:pt x="5290" y="1"/>
                    <a:pt x="4519" y="154"/>
                    <a:pt x="3818" y="446"/>
                  </a:cubicBezTo>
                  <a:cubicBezTo>
                    <a:pt x="2997" y="771"/>
                    <a:pt x="2244" y="1284"/>
                    <a:pt x="1644" y="1934"/>
                  </a:cubicBezTo>
                  <a:cubicBezTo>
                    <a:pt x="635" y="3013"/>
                    <a:pt x="1" y="4468"/>
                    <a:pt x="1" y="6077"/>
                  </a:cubicBezTo>
                  <a:cubicBezTo>
                    <a:pt x="1" y="6179"/>
                    <a:pt x="19" y="6282"/>
                    <a:pt x="19" y="6403"/>
                  </a:cubicBezTo>
                  <a:cubicBezTo>
                    <a:pt x="69" y="7327"/>
                    <a:pt x="327" y="8199"/>
                    <a:pt x="737" y="8970"/>
                  </a:cubicBezTo>
                  <a:cubicBezTo>
                    <a:pt x="1507" y="10390"/>
                    <a:pt x="2842" y="11485"/>
                    <a:pt x="4435" y="11930"/>
                  </a:cubicBezTo>
                  <a:cubicBezTo>
                    <a:pt x="4965" y="12067"/>
                    <a:pt x="5512" y="12154"/>
                    <a:pt x="6078" y="12154"/>
                  </a:cubicBezTo>
                  <a:cubicBezTo>
                    <a:pt x="6489" y="12154"/>
                    <a:pt x="6882" y="12119"/>
                    <a:pt x="7258" y="12033"/>
                  </a:cubicBezTo>
                  <a:cubicBezTo>
                    <a:pt x="8885" y="11725"/>
                    <a:pt x="10288" y="10750"/>
                    <a:pt x="11161" y="9415"/>
                  </a:cubicBezTo>
                  <a:cubicBezTo>
                    <a:pt x="11692" y="8628"/>
                    <a:pt x="12016" y="7703"/>
                    <a:pt x="12119" y="6727"/>
                  </a:cubicBezTo>
                  <a:lnTo>
                    <a:pt x="12119" y="6711"/>
                  </a:lnTo>
                  <a:cubicBezTo>
                    <a:pt x="12153" y="6505"/>
                    <a:pt x="12153" y="6300"/>
                    <a:pt x="12153" y="6077"/>
                  </a:cubicBezTo>
                  <a:cubicBezTo>
                    <a:pt x="12153" y="4605"/>
                    <a:pt x="11640" y="3253"/>
                    <a:pt x="10750" y="2208"/>
                  </a:cubicBezTo>
                  <a:cubicBezTo>
                    <a:pt x="10168" y="1507"/>
                    <a:pt x="9433" y="925"/>
                    <a:pt x="8593" y="549"/>
                  </a:cubicBezTo>
                  <a:cubicBezTo>
                    <a:pt x="7840" y="206"/>
                    <a:pt x="6984" y="1"/>
                    <a:pt x="6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6;p17">
              <a:extLst>
                <a:ext uri="{FF2B5EF4-FFF2-40B4-BE49-F238E27FC236}">
                  <a16:creationId xmlns:a16="http://schemas.microsoft.com/office/drawing/2014/main" id="{7D3BDE77-C290-2012-5E6C-2209844EFBF6}"/>
                </a:ext>
              </a:extLst>
            </p:cNvPr>
            <p:cNvSpPr/>
            <p:nvPr/>
          </p:nvSpPr>
          <p:spPr>
            <a:xfrm>
              <a:off x="1129177" y="3609700"/>
              <a:ext cx="559111" cy="553591"/>
            </a:xfrm>
            <a:custGeom>
              <a:avLst/>
              <a:gdLst/>
              <a:ahLst/>
              <a:cxnLst/>
              <a:rect l="l" t="t" r="r" b="b"/>
              <a:pathLst>
                <a:path w="12154" h="12034" extrusionOk="0">
                  <a:moveTo>
                    <a:pt x="6078" y="1"/>
                  </a:moveTo>
                  <a:cubicBezTo>
                    <a:pt x="5290" y="1"/>
                    <a:pt x="4519" y="154"/>
                    <a:pt x="3818" y="446"/>
                  </a:cubicBezTo>
                  <a:lnTo>
                    <a:pt x="3784" y="583"/>
                  </a:lnTo>
                  <a:lnTo>
                    <a:pt x="6094" y="2260"/>
                  </a:lnTo>
                  <a:lnTo>
                    <a:pt x="6026" y="3390"/>
                  </a:lnTo>
                  <a:lnTo>
                    <a:pt x="3732" y="5050"/>
                  </a:lnTo>
                  <a:lnTo>
                    <a:pt x="2534" y="4639"/>
                  </a:lnTo>
                  <a:lnTo>
                    <a:pt x="1644" y="1934"/>
                  </a:lnTo>
                  <a:cubicBezTo>
                    <a:pt x="635" y="3013"/>
                    <a:pt x="1" y="4468"/>
                    <a:pt x="1" y="6077"/>
                  </a:cubicBezTo>
                  <a:cubicBezTo>
                    <a:pt x="1" y="6179"/>
                    <a:pt x="19" y="6282"/>
                    <a:pt x="19" y="6403"/>
                  </a:cubicBezTo>
                  <a:lnTo>
                    <a:pt x="156" y="6487"/>
                  </a:lnTo>
                  <a:lnTo>
                    <a:pt x="2500" y="4794"/>
                  </a:lnTo>
                  <a:lnTo>
                    <a:pt x="3698" y="5204"/>
                  </a:lnTo>
                  <a:lnTo>
                    <a:pt x="4537" y="7772"/>
                  </a:lnTo>
                  <a:lnTo>
                    <a:pt x="3732" y="8936"/>
                  </a:lnTo>
                  <a:lnTo>
                    <a:pt x="737" y="8936"/>
                  </a:lnTo>
                  <a:lnTo>
                    <a:pt x="737" y="8970"/>
                  </a:lnTo>
                  <a:cubicBezTo>
                    <a:pt x="1507" y="10390"/>
                    <a:pt x="2842" y="11485"/>
                    <a:pt x="4435" y="11930"/>
                  </a:cubicBezTo>
                  <a:lnTo>
                    <a:pt x="4656" y="11777"/>
                  </a:lnTo>
                  <a:lnTo>
                    <a:pt x="3784" y="9107"/>
                  </a:lnTo>
                  <a:lnTo>
                    <a:pt x="4588" y="7943"/>
                  </a:lnTo>
                  <a:lnTo>
                    <a:pt x="7481" y="7943"/>
                  </a:lnTo>
                  <a:lnTo>
                    <a:pt x="7498" y="7977"/>
                  </a:lnTo>
                  <a:lnTo>
                    <a:pt x="8011" y="9158"/>
                  </a:lnTo>
                  <a:lnTo>
                    <a:pt x="8045" y="9226"/>
                  </a:lnTo>
                  <a:lnTo>
                    <a:pt x="7155" y="11965"/>
                  </a:lnTo>
                  <a:lnTo>
                    <a:pt x="7258" y="12033"/>
                  </a:lnTo>
                  <a:cubicBezTo>
                    <a:pt x="8885" y="11725"/>
                    <a:pt x="10288" y="10750"/>
                    <a:pt x="11161" y="9415"/>
                  </a:cubicBezTo>
                  <a:lnTo>
                    <a:pt x="11058" y="9123"/>
                  </a:lnTo>
                  <a:lnTo>
                    <a:pt x="8166" y="9123"/>
                  </a:lnTo>
                  <a:lnTo>
                    <a:pt x="8148" y="9089"/>
                  </a:lnTo>
                  <a:lnTo>
                    <a:pt x="7635" y="7909"/>
                  </a:lnTo>
                  <a:lnTo>
                    <a:pt x="7600" y="7840"/>
                  </a:lnTo>
                  <a:lnTo>
                    <a:pt x="8474" y="5170"/>
                  </a:lnTo>
                  <a:lnTo>
                    <a:pt x="9723" y="5136"/>
                  </a:lnTo>
                  <a:lnTo>
                    <a:pt x="12016" y="6795"/>
                  </a:lnTo>
                  <a:lnTo>
                    <a:pt x="12119" y="6727"/>
                  </a:lnTo>
                  <a:lnTo>
                    <a:pt x="12119" y="6711"/>
                  </a:lnTo>
                  <a:cubicBezTo>
                    <a:pt x="12153" y="6505"/>
                    <a:pt x="12153" y="6300"/>
                    <a:pt x="12153" y="6077"/>
                  </a:cubicBezTo>
                  <a:cubicBezTo>
                    <a:pt x="12153" y="4605"/>
                    <a:pt x="11640" y="3253"/>
                    <a:pt x="10750" y="2208"/>
                  </a:cubicBezTo>
                  <a:lnTo>
                    <a:pt x="10528" y="2208"/>
                  </a:lnTo>
                  <a:lnTo>
                    <a:pt x="9620" y="4981"/>
                  </a:lnTo>
                  <a:lnTo>
                    <a:pt x="8371" y="5015"/>
                  </a:lnTo>
                  <a:lnTo>
                    <a:pt x="6180" y="3424"/>
                  </a:lnTo>
                  <a:lnTo>
                    <a:pt x="6249" y="2295"/>
                  </a:lnTo>
                  <a:lnTo>
                    <a:pt x="8611" y="583"/>
                  </a:lnTo>
                  <a:lnTo>
                    <a:pt x="8593" y="549"/>
                  </a:lnTo>
                  <a:cubicBezTo>
                    <a:pt x="7840" y="206"/>
                    <a:pt x="6984" y="1"/>
                    <a:pt x="6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31D382-838B-F81F-9186-C806D8E3AA21}"/>
              </a:ext>
            </a:extLst>
          </p:cNvPr>
          <p:cNvGrpSpPr/>
          <p:nvPr/>
        </p:nvGrpSpPr>
        <p:grpSpPr>
          <a:xfrm>
            <a:off x="591099" y="5395761"/>
            <a:ext cx="4535516" cy="4279041"/>
            <a:chOff x="713166" y="432231"/>
            <a:chExt cx="4535516" cy="4279041"/>
          </a:xfrm>
        </p:grpSpPr>
        <p:sp>
          <p:nvSpPr>
            <p:cNvPr id="21" name="Google Shape;63;p17">
              <a:extLst>
                <a:ext uri="{FF2B5EF4-FFF2-40B4-BE49-F238E27FC236}">
                  <a16:creationId xmlns:a16="http://schemas.microsoft.com/office/drawing/2014/main" id="{5CA94D59-4F56-A9F0-964C-91F93387527D}"/>
                </a:ext>
              </a:extLst>
            </p:cNvPr>
            <p:cNvSpPr/>
            <p:nvPr/>
          </p:nvSpPr>
          <p:spPr>
            <a:xfrm>
              <a:off x="713166" y="4500529"/>
              <a:ext cx="2108668" cy="2107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;p17">
              <a:extLst>
                <a:ext uri="{FF2B5EF4-FFF2-40B4-BE49-F238E27FC236}">
                  <a16:creationId xmlns:a16="http://schemas.microsoft.com/office/drawing/2014/main" id="{72B0C9C7-4875-37B6-AE22-C225E6F9B932}"/>
                </a:ext>
              </a:extLst>
            </p:cNvPr>
            <p:cNvSpPr/>
            <p:nvPr/>
          </p:nvSpPr>
          <p:spPr>
            <a:xfrm>
              <a:off x="1709515" y="2502703"/>
              <a:ext cx="689803" cy="615740"/>
            </a:xfrm>
            <a:custGeom>
              <a:avLst/>
              <a:gdLst/>
              <a:ahLst/>
              <a:cxnLst/>
              <a:rect l="l" t="t" r="r" b="b"/>
              <a:pathLst>
                <a:path w="14995" h="13385" extrusionOk="0">
                  <a:moveTo>
                    <a:pt x="5631" y="0"/>
                  </a:moveTo>
                  <a:cubicBezTo>
                    <a:pt x="5631" y="0"/>
                    <a:pt x="0" y="8011"/>
                    <a:pt x="4074" y="12033"/>
                  </a:cubicBezTo>
                  <a:cubicBezTo>
                    <a:pt x="5059" y="13013"/>
                    <a:pt x="6206" y="13385"/>
                    <a:pt x="7379" y="13385"/>
                  </a:cubicBezTo>
                  <a:cubicBezTo>
                    <a:pt x="11036" y="13385"/>
                    <a:pt x="14942" y="9773"/>
                    <a:pt x="14942" y="9773"/>
                  </a:cubicBezTo>
                  <a:lnTo>
                    <a:pt x="14994" y="6676"/>
                  </a:lnTo>
                  <a:lnTo>
                    <a:pt x="11519" y="1849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;p17">
              <a:extLst>
                <a:ext uri="{FF2B5EF4-FFF2-40B4-BE49-F238E27FC236}">
                  <a16:creationId xmlns:a16="http://schemas.microsoft.com/office/drawing/2014/main" id="{18F1566B-74C4-308F-C103-E750F0E44EAD}"/>
                </a:ext>
              </a:extLst>
            </p:cNvPr>
            <p:cNvSpPr/>
            <p:nvPr/>
          </p:nvSpPr>
          <p:spPr>
            <a:xfrm>
              <a:off x="1686652" y="2892417"/>
              <a:ext cx="1361482" cy="1442124"/>
            </a:xfrm>
            <a:custGeom>
              <a:avLst/>
              <a:gdLst/>
              <a:ahLst/>
              <a:cxnLst/>
              <a:rect l="l" t="t" r="r" b="b"/>
              <a:pathLst>
                <a:path w="29596" h="31349" extrusionOk="0">
                  <a:moveTo>
                    <a:pt x="17835" y="0"/>
                  </a:moveTo>
                  <a:lnTo>
                    <a:pt x="11109" y="11434"/>
                  </a:lnTo>
                  <a:cubicBezTo>
                    <a:pt x="10270" y="11811"/>
                    <a:pt x="9569" y="12273"/>
                    <a:pt x="8969" y="12803"/>
                  </a:cubicBezTo>
                  <a:cubicBezTo>
                    <a:pt x="5735" y="15628"/>
                    <a:pt x="5546" y="20250"/>
                    <a:pt x="4331" y="22560"/>
                  </a:cubicBezTo>
                  <a:cubicBezTo>
                    <a:pt x="2944" y="25161"/>
                    <a:pt x="0" y="29116"/>
                    <a:pt x="0" y="29116"/>
                  </a:cubicBezTo>
                  <a:cubicBezTo>
                    <a:pt x="678" y="31033"/>
                    <a:pt x="1833" y="31349"/>
                    <a:pt x="2520" y="31349"/>
                  </a:cubicBezTo>
                  <a:cubicBezTo>
                    <a:pt x="2857" y="31349"/>
                    <a:pt x="3081" y="31273"/>
                    <a:pt x="3081" y="31273"/>
                  </a:cubicBezTo>
                  <a:cubicBezTo>
                    <a:pt x="7394" y="29013"/>
                    <a:pt x="14172" y="22799"/>
                    <a:pt x="19787" y="17219"/>
                  </a:cubicBezTo>
                  <a:cubicBezTo>
                    <a:pt x="25230" y="11811"/>
                    <a:pt x="29595" y="7018"/>
                    <a:pt x="29595" y="7018"/>
                  </a:cubicBezTo>
                  <a:lnTo>
                    <a:pt x="27028" y="1764"/>
                  </a:lnTo>
                  <a:lnTo>
                    <a:pt x="17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;p17">
              <a:extLst>
                <a:ext uri="{FF2B5EF4-FFF2-40B4-BE49-F238E27FC236}">
                  <a16:creationId xmlns:a16="http://schemas.microsoft.com/office/drawing/2014/main" id="{9788B4B1-9BCF-2931-3BE1-DF15F7B0D614}"/>
                </a:ext>
              </a:extLst>
            </p:cNvPr>
            <p:cNvSpPr/>
            <p:nvPr/>
          </p:nvSpPr>
          <p:spPr>
            <a:xfrm>
              <a:off x="1556748" y="4215984"/>
              <a:ext cx="377172" cy="440978"/>
            </a:xfrm>
            <a:custGeom>
              <a:avLst/>
              <a:gdLst/>
              <a:ahLst/>
              <a:cxnLst/>
              <a:rect l="l" t="t" r="r" b="b"/>
              <a:pathLst>
                <a:path w="8199" h="9586" extrusionOk="0">
                  <a:moveTo>
                    <a:pt x="3064" y="1"/>
                  </a:moveTo>
                  <a:lnTo>
                    <a:pt x="1781" y="1455"/>
                  </a:lnTo>
                  <a:lnTo>
                    <a:pt x="1" y="3440"/>
                  </a:lnTo>
                  <a:lnTo>
                    <a:pt x="7788" y="9586"/>
                  </a:lnTo>
                  <a:cubicBezTo>
                    <a:pt x="8080" y="8918"/>
                    <a:pt x="8199" y="8216"/>
                    <a:pt x="8164" y="7514"/>
                  </a:cubicBezTo>
                  <a:cubicBezTo>
                    <a:pt x="8148" y="7258"/>
                    <a:pt x="8130" y="7018"/>
                    <a:pt x="8080" y="6795"/>
                  </a:cubicBezTo>
                  <a:cubicBezTo>
                    <a:pt x="8011" y="6487"/>
                    <a:pt x="7908" y="6197"/>
                    <a:pt x="7788" y="5905"/>
                  </a:cubicBezTo>
                  <a:cubicBezTo>
                    <a:pt x="7703" y="5717"/>
                    <a:pt x="7600" y="5528"/>
                    <a:pt x="7480" y="5341"/>
                  </a:cubicBezTo>
                  <a:cubicBezTo>
                    <a:pt x="7361" y="5135"/>
                    <a:pt x="7206" y="4930"/>
                    <a:pt x="7053" y="4741"/>
                  </a:cubicBezTo>
                  <a:cubicBezTo>
                    <a:pt x="7001" y="4673"/>
                    <a:pt x="6932" y="4604"/>
                    <a:pt x="6881" y="4536"/>
                  </a:cubicBezTo>
                  <a:cubicBezTo>
                    <a:pt x="6556" y="4177"/>
                    <a:pt x="6316" y="3766"/>
                    <a:pt x="6163" y="3321"/>
                  </a:cubicBezTo>
                  <a:cubicBezTo>
                    <a:pt x="6076" y="3116"/>
                    <a:pt x="6042" y="2876"/>
                    <a:pt x="6008" y="2653"/>
                  </a:cubicBezTo>
                  <a:lnTo>
                    <a:pt x="5974" y="2276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;p17">
              <a:extLst>
                <a:ext uri="{FF2B5EF4-FFF2-40B4-BE49-F238E27FC236}">
                  <a16:creationId xmlns:a16="http://schemas.microsoft.com/office/drawing/2014/main" id="{C3DB7558-2F6A-42C3-37D2-C36D33E2738F}"/>
                </a:ext>
              </a:extLst>
            </p:cNvPr>
            <p:cNvSpPr/>
            <p:nvPr/>
          </p:nvSpPr>
          <p:spPr>
            <a:xfrm>
              <a:off x="1556748" y="4282868"/>
              <a:ext cx="151991" cy="182721"/>
            </a:xfrm>
            <a:custGeom>
              <a:avLst/>
              <a:gdLst/>
              <a:ahLst/>
              <a:cxnLst/>
              <a:rect l="l" t="t" r="r" b="b"/>
              <a:pathLst>
                <a:path w="3304" h="3972" extrusionOk="0">
                  <a:moveTo>
                    <a:pt x="1781" y="1"/>
                  </a:moveTo>
                  <a:lnTo>
                    <a:pt x="1" y="1986"/>
                  </a:lnTo>
                  <a:lnTo>
                    <a:pt x="2516" y="3972"/>
                  </a:lnTo>
                  <a:cubicBezTo>
                    <a:pt x="3303" y="2671"/>
                    <a:pt x="3013" y="977"/>
                    <a:pt x="1797" y="19"/>
                  </a:cubicBezTo>
                  <a:lnTo>
                    <a:pt x="1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;p17">
              <a:extLst>
                <a:ext uri="{FF2B5EF4-FFF2-40B4-BE49-F238E27FC236}">
                  <a16:creationId xmlns:a16="http://schemas.microsoft.com/office/drawing/2014/main" id="{792BD8B2-7CC8-25AB-F1E4-4B8BD7D696FA}"/>
                </a:ext>
              </a:extLst>
            </p:cNvPr>
            <p:cNvSpPr/>
            <p:nvPr/>
          </p:nvSpPr>
          <p:spPr>
            <a:xfrm>
              <a:off x="1780355" y="4368751"/>
              <a:ext cx="100837" cy="72592"/>
            </a:xfrm>
            <a:custGeom>
              <a:avLst/>
              <a:gdLst/>
              <a:ahLst/>
              <a:cxnLst/>
              <a:rect l="l" t="t" r="r" b="b"/>
              <a:pathLst>
                <a:path w="2192" h="1578" extrusionOk="0">
                  <a:moveTo>
                    <a:pt x="1302" y="0"/>
                  </a:moveTo>
                  <a:lnTo>
                    <a:pt x="720" y="69"/>
                  </a:lnTo>
                  <a:cubicBezTo>
                    <a:pt x="291" y="119"/>
                    <a:pt x="1" y="496"/>
                    <a:pt x="51" y="907"/>
                  </a:cubicBezTo>
                  <a:cubicBezTo>
                    <a:pt x="69" y="1112"/>
                    <a:pt x="172" y="1301"/>
                    <a:pt x="325" y="1420"/>
                  </a:cubicBezTo>
                  <a:cubicBezTo>
                    <a:pt x="461" y="1526"/>
                    <a:pt x="636" y="1578"/>
                    <a:pt x="816" y="1578"/>
                  </a:cubicBezTo>
                  <a:cubicBezTo>
                    <a:pt x="841" y="1578"/>
                    <a:pt x="866" y="1577"/>
                    <a:pt x="891" y="1575"/>
                  </a:cubicBezTo>
                  <a:lnTo>
                    <a:pt x="2192" y="1420"/>
                  </a:lnTo>
                  <a:cubicBezTo>
                    <a:pt x="2140" y="1352"/>
                    <a:pt x="2071" y="1283"/>
                    <a:pt x="2020" y="1215"/>
                  </a:cubicBezTo>
                  <a:cubicBezTo>
                    <a:pt x="1695" y="856"/>
                    <a:pt x="1455" y="445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;p17">
              <a:extLst>
                <a:ext uri="{FF2B5EF4-FFF2-40B4-BE49-F238E27FC236}">
                  <a16:creationId xmlns:a16="http://schemas.microsoft.com/office/drawing/2014/main" id="{7DE23666-90FF-BEEC-2548-780B8405338D}"/>
                </a:ext>
              </a:extLst>
            </p:cNvPr>
            <p:cNvSpPr/>
            <p:nvPr/>
          </p:nvSpPr>
          <p:spPr>
            <a:xfrm>
              <a:off x="1792131" y="4461625"/>
              <a:ext cx="136304" cy="78158"/>
            </a:xfrm>
            <a:custGeom>
              <a:avLst/>
              <a:gdLst/>
              <a:ahLst/>
              <a:cxnLst/>
              <a:rect l="l" t="t" r="r" b="b"/>
              <a:pathLst>
                <a:path w="2963" h="1699" extrusionOk="0">
                  <a:moveTo>
                    <a:pt x="2363" y="1"/>
                  </a:moveTo>
                  <a:lnTo>
                    <a:pt x="703" y="188"/>
                  </a:lnTo>
                  <a:cubicBezTo>
                    <a:pt x="292" y="241"/>
                    <a:pt x="1" y="617"/>
                    <a:pt x="35" y="1028"/>
                  </a:cubicBezTo>
                  <a:cubicBezTo>
                    <a:pt x="69" y="1233"/>
                    <a:pt x="172" y="1421"/>
                    <a:pt x="327" y="1541"/>
                  </a:cubicBezTo>
                  <a:cubicBezTo>
                    <a:pt x="460" y="1645"/>
                    <a:pt x="621" y="1698"/>
                    <a:pt x="796" y="1698"/>
                  </a:cubicBezTo>
                  <a:cubicBezTo>
                    <a:pt x="822" y="1698"/>
                    <a:pt x="848" y="1697"/>
                    <a:pt x="874" y="1695"/>
                  </a:cubicBezTo>
                  <a:lnTo>
                    <a:pt x="2963" y="1455"/>
                  </a:lnTo>
                  <a:cubicBezTo>
                    <a:pt x="2894" y="1147"/>
                    <a:pt x="2791" y="857"/>
                    <a:pt x="2671" y="565"/>
                  </a:cubicBezTo>
                  <a:cubicBezTo>
                    <a:pt x="2586" y="377"/>
                    <a:pt x="2483" y="188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;p17">
              <a:extLst>
                <a:ext uri="{FF2B5EF4-FFF2-40B4-BE49-F238E27FC236}">
                  <a16:creationId xmlns:a16="http://schemas.microsoft.com/office/drawing/2014/main" id="{2D8F11BA-1157-9E80-DBC7-0A76CFAA5FDA}"/>
                </a:ext>
              </a:extLst>
            </p:cNvPr>
            <p:cNvSpPr/>
            <p:nvPr/>
          </p:nvSpPr>
          <p:spPr>
            <a:xfrm>
              <a:off x="1527584" y="4374225"/>
              <a:ext cx="387430" cy="320543"/>
            </a:xfrm>
            <a:custGeom>
              <a:avLst/>
              <a:gdLst/>
              <a:ahLst/>
              <a:cxnLst/>
              <a:rect l="l" t="t" r="r" b="b"/>
              <a:pathLst>
                <a:path w="8422" h="6968" extrusionOk="0">
                  <a:moveTo>
                    <a:pt x="635" y="0"/>
                  </a:moveTo>
                  <a:lnTo>
                    <a:pt x="1" y="822"/>
                  </a:lnTo>
                  <a:lnTo>
                    <a:pt x="7771" y="6967"/>
                  </a:lnTo>
                  <a:lnTo>
                    <a:pt x="8422" y="614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;p17">
              <a:extLst>
                <a:ext uri="{FF2B5EF4-FFF2-40B4-BE49-F238E27FC236}">
                  <a16:creationId xmlns:a16="http://schemas.microsoft.com/office/drawing/2014/main" id="{E506F900-2A50-415C-18BE-785B7930D8AD}"/>
                </a:ext>
              </a:extLst>
            </p:cNvPr>
            <p:cNvSpPr/>
            <p:nvPr/>
          </p:nvSpPr>
          <p:spPr>
            <a:xfrm>
              <a:off x="1815775" y="4645902"/>
              <a:ext cx="69326" cy="65370"/>
            </a:xfrm>
            <a:custGeom>
              <a:avLst/>
              <a:gdLst/>
              <a:ahLst/>
              <a:cxnLst/>
              <a:rect l="l" t="t" r="r" b="b"/>
              <a:pathLst>
                <a:path w="1507" h="1421" extrusionOk="0">
                  <a:moveTo>
                    <a:pt x="171" y="0"/>
                  </a:moveTo>
                  <a:lnTo>
                    <a:pt x="0" y="804"/>
                  </a:lnTo>
                  <a:lnTo>
                    <a:pt x="771" y="1420"/>
                  </a:lnTo>
                  <a:lnTo>
                    <a:pt x="1506" y="1061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;p17">
              <a:extLst>
                <a:ext uri="{FF2B5EF4-FFF2-40B4-BE49-F238E27FC236}">
                  <a16:creationId xmlns:a16="http://schemas.microsoft.com/office/drawing/2014/main" id="{09047092-133A-24A3-23E4-CDCCCF81E253}"/>
                </a:ext>
              </a:extLst>
            </p:cNvPr>
            <p:cNvSpPr/>
            <p:nvPr/>
          </p:nvSpPr>
          <p:spPr>
            <a:xfrm>
              <a:off x="1678740" y="4537250"/>
              <a:ext cx="69371" cy="65370"/>
            </a:xfrm>
            <a:custGeom>
              <a:avLst/>
              <a:gdLst/>
              <a:ahLst/>
              <a:cxnLst/>
              <a:rect l="l" t="t" r="r" b="b"/>
              <a:pathLst>
                <a:path w="1508" h="1421" extrusionOk="0">
                  <a:moveTo>
                    <a:pt x="172" y="0"/>
                  </a:moveTo>
                  <a:lnTo>
                    <a:pt x="1" y="822"/>
                  </a:lnTo>
                  <a:lnTo>
                    <a:pt x="772" y="1420"/>
                  </a:lnTo>
                  <a:lnTo>
                    <a:pt x="1507" y="1061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;p17">
              <a:extLst>
                <a:ext uri="{FF2B5EF4-FFF2-40B4-BE49-F238E27FC236}">
                  <a16:creationId xmlns:a16="http://schemas.microsoft.com/office/drawing/2014/main" id="{C27EA4D8-8FAB-616E-2C16-243EE6B8A872}"/>
                </a:ext>
              </a:extLst>
            </p:cNvPr>
            <p:cNvSpPr/>
            <p:nvPr/>
          </p:nvSpPr>
          <p:spPr>
            <a:xfrm>
              <a:off x="1541752" y="4429333"/>
              <a:ext cx="69326" cy="64587"/>
            </a:xfrm>
            <a:custGeom>
              <a:avLst/>
              <a:gdLst/>
              <a:ahLst/>
              <a:cxnLst/>
              <a:rect l="l" t="t" r="r" b="b"/>
              <a:pathLst>
                <a:path w="1507" h="1404" extrusionOk="0">
                  <a:moveTo>
                    <a:pt x="172" y="0"/>
                  </a:moveTo>
                  <a:lnTo>
                    <a:pt x="1" y="806"/>
                  </a:lnTo>
                  <a:lnTo>
                    <a:pt x="772" y="1404"/>
                  </a:lnTo>
                  <a:lnTo>
                    <a:pt x="1507" y="1045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77;p17">
              <a:extLst>
                <a:ext uri="{FF2B5EF4-FFF2-40B4-BE49-F238E27FC236}">
                  <a16:creationId xmlns:a16="http://schemas.microsoft.com/office/drawing/2014/main" id="{1A74D806-A40B-D819-7F00-0F247685019C}"/>
                </a:ext>
              </a:extLst>
            </p:cNvPr>
            <p:cNvSpPr/>
            <p:nvPr/>
          </p:nvSpPr>
          <p:spPr>
            <a:xfrm>
              <a:off x="1686652" y="3481360"/>
              <a:ext cx="910246" cy="853158"/>
            </a:xfrm>
            <a:custGeom>
              <a:avLst/>
              <a:gdLst/>
              <a:ahLst/>
              <a:cxnLst/>
              <a:rect l="l" t="t" r="r" b="b"/>
              <a:pathLst>
                <a:path w="19787" h="18546" extrusionOk="0">
                  <a:moveTo>
                    <a:pt x="8969" y="0"/>
                  </a:moveTo>
                  <a:cubicBezTo>
                    <a:pt x="5735" y="2825"/>
                    <a:pt x="5546" y="7447"/>
                    <a:pt x="4331" y="9757"/>
                  </a:cubicBezTo>
                  <a:cubicBezTo>
                    <a:pt x="2944" y="12358"/>
                    <a:pt x="0" y="16313"/>
                    <a:pt x="0" y="16313"/>
                  </a:cubicBezTo>
                  <a:cubicBezTo>
                    <a:pt x="678" y="18230"/>
                    <a:pt x="1833" y="18546"/>
                    <a:pt x="2520" y="18546"/>
                  </a:cubicBezTo>
                  <a:cubicBezTo>
                    <a:pt x="2857" y="18546"/>
                    <a:pt x="3081" y="18470"/>
                    <a:pt x="3081" y="18470"/>
                  </a:cubicBezTo>
                  <a:cubicBezTo>
                    <a:pt x="7394" y="16210"/>
                    <a:pt x="14172" y="9996"/>
                    <a:pt x="19787" y="4416"/>
                  </a:cubicBezTo>
                  <a:cubicBezTo>
                    <a:pt x="15046" y="822"/>
                    <a:pt x="11281" y="35"/>
                    <a:pt x="89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78;p17">
              <a:extLst>
                <a:ext uri="{FF2B5EF4-FFF2-40B4-BE49-F238E27FC236}">
                  <a16:creationId xmlns:a16="http://schemas.microsoft.com/office/drawing/2014/main" id="{4D4C2903-C79A-27E3-1D29-65FF826AC96C}"/>
                </a:ext>
              </a:extLst>
            </p:cNvPr>
            <p:cNvSpPr/>
            <p:nvPr/>
          </p:nvSpPr>
          <p:spPr>
            <a:xfrm>
              <a:off x="2038600" y="3481360"/>
              <a:ext cx="558283" cy="263823"/>
            </a:xfrm>
            <a:custGeom>
              <a:avLst/>
              <a:gdLst/>
              <a:ahLst/>
              <a:cxnLst/>
              <a:rect l="l" t="t" r="r" b="b"/>
              <a:pathLst>
                <a:path w="12136" h="5735" extrusionOk="0">
                  <a:moveTo>
                    <a:pt x="1318" y="0"/>
                  </a:moveTo>
                  <a:cubicBezTo>
                    <a:pt x="805" y="445"/>
                    <a:pt x="377" y="942"/>
                    <a:pt x="1" y="1456"/>
                  </a:cubicBezTo>
                  <a:cubicBezTo>
                    <a:pt x="2260" y="1472"/>
                    <a:pt x="6026" y="2191"/>
                    <a:pt x="10784" y="5735"/>
                  </a:cubicBezTo>
                  <a:cubicBezTo>
                    <a:pt x="11246" y="5290"/>
                    <a:pt x="11691" y="4845"/>
                    <a:pt x="12136" y="4416"/>
                  </a:cubicBezTo>
                  <a:cubicBezTo>
                    <a:pt x="7395" y="822"/>
                    <a:pt x="3630" y="35"/>
                    <a:pt x="1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79;p17">
              <a:extLst>
                <a:ext uri="{FF2B5EF4-FFF2-40B4-BE49-F238E27FC236}">
                  <a16:creationId xmlns:a16="http://schemas.microsoft.com/office/drawing/2014/main" id="{F8041200-5A15-CB7E-1C05-314EA1A30978}"/>
                </a:ext>
              </a:extLst>
            </p:cNvPr>
            <p:cNvSpPr/>
            <p:nvPr/>
          </p:nvSpPr>
          <p:spPr>
            <a:xfrm>
              <a:off x="2507064" y="2302694"/>
              <a:ext cx="845705" cy="912638"/>
            </a:xfrm>
            <a:custGeom>
              <a:avLst/>
              <a:gdLst/>
              <a:ahLst/>
              <a:cxnLst/>
              <a:rect l="l" t="t" r="r" b="b"/>
              <a:pathLst>
                <a:path w="18384" h="19839" extrusionOk="0">
                  <a:moveTo>
                    <a:pt x="6642" y="1"/>
                  </a:moveTo>
                  <a:lnTo>
                    <a:pt x="0" y="12820"/>
                  </a:lnTo>
                  <a:cubicBezTo>
                    <a:pt x="2465" y="17168"/>
                    <a:pt x="6231" y="18811"/>
                    <a:pt x="8832" y="19445"/>
                  </a:cubicBezTo>
                  <a:cubicBezTo>
                    <a:pt x="9277" y="19564"/>
                    <a:pt x="9688" y="19633"/>
                    <a:pt x="10048" y="19685"/>
                  </a:cubicBezTo>
                  <a:cubicBezTo>
                    <a:pt x="10912" y="19826"/>
                    <a:pt x="11519" y="19839"/>
                    <a:pt x="11702" y="19839"/>
                  </a:cubicBezTo>
                  <a:cubicBezTo>
                    <a:pt x="11740" y="19839"/>
                    <a:pt x="11760" y="19838"/>
                    <a:pt x="11760" y="19838"/>
                  </a:cubicBezTo>
                  <a:cubicBezTo>
                    <a:pt x="13061" y="18263"/>
                    <a:pt x="14138" y="16449"/>
                    <a:pt x="15012" y="14635"/>
                  </a:cubicBezTo>
                  <a:cubicBezTo>
                    <a:pt x="15268" y="14121"/>
                    <a:pt x="15508" y="13591"/>
                    <a:pt x="15713" y="13078"/>
                  </a:cubicBezTo>
                  <a:cubicBezTo>
                    <a:pt x="17664" y="8491"/>
                    <a:pt x="18383" y="4280"/>
                    <a:pt x="18383" y="4280"/>
                  </a:cubicBezTo>
                  <a:lnTo>
                    <a:pt x="16792" y="1849"/>
                  </a:lnTo>
                  <a:lnTo>
                    <a:pt x="6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80;p17">
              <a:extLst>
                <a:ext uri="{FF2B5EF4-FFF2-40B4-BE49-F238E27FC236}">
                  <a16:creationId xmlns:a16="http://schemas.microsoft.com/office/drawing/2014/main" id="{4AC17E01-D81F-A5F7-E438-10412E6B5753}"/>
                </a:ext>
              </a:extLst>
            </p:cNvPr>
            <p:cNvSpPr/>
            <p:nvPr/>
          </p:nvSpPr>
          <p:spPr>
            <a:xfrm>
              <a:off x="1968495" y="2047623"/>
              <a:ext cx="905554" cy="904864"/>
            </a:xfrm>
            <a:custGeom>
              <a:avLst/>
              <a:gdLst/>
              <a:ahLst/>
              <a:cxnLst/>
              <a:rect l="l" t="t" r="r" b="b"/>
              <a:pathLst>
                <a:path w="19685" h="19670" extrusionOk="0">
                  <a:moveTo>
                    <a:pt x="8627" y="0"/>
                  </a:moveTo>
                  <a:lnTo>
                    <a:pt x="5872" y="3166"/>
                  </a:lnTo>
                  <a:lnTo>
                    <a:pt x="4845" y="4330"/>
                  </a:lnTo>
                  <a:lnTo>
                    <a:pt x="1" y="9876"/>
                  </a:lnTo>
                  <a:cubicBezTo>
                    <a:pt x="190" y="11416"/>
                    <a:pt x="514" y="12700"/>
                    <a:pt x="943" y="13778"/>
                  </a:cubicBezTo>
                  <a:cubicBezTo>
                    <a:pt x="1114" y="14172"/>
                    <a:pt x="1285" y="14549"/>
                    <a:pt x="1456" y="14874"/>
                  </a:cubicBezTo>
                  <a:cubicBezTo>
                    <a:pt x="3031" y="17835"/>
                    <a:pt x="5444" y="18981"/>
                    <a:pt x="7190" y="19410"/>
                  </a:cubicBezTo>
                  <a:cubicBezTo>
                    <a:pt x="8111" y="19640"/>
                    <a:pt x="8841" y="19669"/>
                    <a:pt x="9151" y="19669"/>
                  </a:cubicBezTo>
                  <a:cubicBezTo>
                    <a:pt x="9255" y="19669"/>
                    <a:pt x="9312" y="19666"/>
                    <a:pt x="9312" y="19666"/>
                  </a:cubicBezTo>
                  <a:cubicBezTo>
                    <a:pt x="13283" y="18468"/>
                    <a:pt x="19685" y="8593"/>
                    <a:pt x="19685" y="8593"/>
                  </a:cubicBezTo>
                  <a:lnTo>
                    <a:pt x="16416" y="4261"/>
                  </a:lnTo>
                  <a:lnTo>
                    <a:pt x="11400" y="1523"/>
                  </a:lnTo>
                  <a:lnTo>
                    <a:pt x="86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81;p17">
              <a:extLst>
                <a:ext uri="{FF2B5EF4-FFF2-40B4-BE49-F238E27FC236}">
                  <a16:creationId xmlns:a16="http://schemas.microsoft.com/office/drawing/2014/main" id="{6A1C35E2-B3B6-08F0-7FB9-B33074A8A8A3}"/>
                </a:ext>
              </a:extLst>
            </p:cNvPr>
            <p:cNvSpPr/>
            <p:nvPr/>
          </p:nvSpPr>
          <p:spPr>
            <a:xfrm>
              <a:off x="2012609" y="2193214"/>
              <a:ext cx="271736" cy="538640"/>
            </a:xfrm>
            <a:custGeom>
              <a:avLst/>
              <a:gdLst/>
              <a:ahLst/>
              <a:cxnLst/>
              <a:rect l="l" t="t" r="r" b="b"/>
              <a:pathLst>
                <a:path w="5907" h="11709" extrusionOk="0">
                  <a:moveTo>
                    <a:pt x="4913" y="1"/>
                  </a:moveTo>
                  <a:lnTo>
                    <a:pt x="3886" y="1165"/>
                  </a:lnTo>
                  <a:cubicBezTo>
                    <a:pt x="4366" y="4862"/>
                    <a:pt x="2876" y="8406"/>
                    <a:pt x="0" y="10613"/>
                  </a:cubicBezTo>
                  <a:cubicBezTo>
                    <a:pt x="155" y="11007"/>
                    <a:pt x="326" y="11384"/>
                    <a:pt x="497" y="11709"/>
                  </a:cubicBezTo>
                  <a:cubicBezTo>
                    <a:pt x="4126" y="9073"/>
                    <a:pt x="5906" y="4588"/>
                    <a:pt x="4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82;p17">
              <a:extLst>
                <a:ext uri="{FF2B5EF4-FFF2-40B4-BE49-F238E27FC236}">
                  <a16:creationId xmlns:a16="http://schemas.microsoft.com/office/drawing/2014/main" id="{8360218E-3C1F-EF31-9C88-F1337EC08C4C}"/>
                </a:ext>
              </a:extLst>
            </p:cNvPr>
            <p:cNvSpPr/>
            <p:nvPr/>
          </p:nvSpPr>
          <p:spPr>
            <a:xfrm>
              <a:off x="2913337" y="2904240"/>
              <a:ext cx="316587" cy="303983"/>
            </a:xfrm>
            <a:custGeom>
              <a:avLst/>
              <a:gdLst/>
              <a:ahLst/>
              <a:cxnLst/>
              <a:rect l="l" t="t" r="r" b="b"/>
              <a:pathLst>
                <a:path w="6882" h="6608" extrusionOk="0">
                  <a:moveTo>
                    <a:pt x="6881" y="1"/>
                  </a:moveTo>
                  <a:cubicBezTo>
                    <a:pt x="3766" y="1062"/>
                    <a:pt x="1285" y="3304"/>
                    <a:pt x="0" y="6368"/>
                  </a:cubicBezTo>
                  <a:cubicBezTo>
                    <a:pt x="445" y="6487"/>
                    <a:pt x="856" y="6556"/>
                    <a:pt x="1216" y="6608"/>
                  </a:cubicBezTo>
                  <a:cubicBezTo>
                    <a:pt x="2226" y="4348"/>
                    <a:pt x="3971" y="2585"/>
                    <a:pt x="6180" y="1558"/>
                  </a:cubicBezTo>
                  <a:cubicBezTo>
                    <a:pt x="6436" y="1044"/>
                    <a:pt x="6676" y="514"/>
                    <a:pt x="6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83;p17">
              <a:extLst>
                <a:ext uri="{FF2B5EF4-FFF2-40B4-BE49-F238E27FC236}">
                  <a16:creationId xmlns:a16="http://schemas.microsoft.com/office/drawing/2014/main" id="{C207A201-32B4-A277-F723-B77E40696FBE}"/>
                </a:ext>
              </a:extLst>
            </p:cNvPr>
            <p:cNvSpPr/>
            <p:nvPr/>
          </p:nvSpPr>
          <p:spPr>
            <a:xfrm>
              <a:off x="1030783" y="1344462"/>
              <a:ext cx="1237046" cy="429155"/>
            </a:xfrm>
            <a:custGeom>
              <a:avLst/>
              <a:gdLst/>
              <a:ahLst/>
              <a:cxnLst/>
              <a:rect l="l" t="t" r="r" b="b"/>
              <a:pathLst>
                <a:path w="26891" h="9329" extrusionOk="0">
                  <a:moveTo>
                    <a:pt x="23843" y="1"/>
                  </a:moveTo>
                  <a:lnTo>
                    <a:pt x="20198" y="1182"/>
                  </a:lnTo>
                  <a:cubicBezTo>
                    <a:pt x="19633" y="1370"/>
                    <a:pt x="19051" y="1490"/>
                    <a:pt x="18469" y="1525"/>
                  </a:cubicBezTo>
                  <a:lnTo>
                    <a:pt x="2192" y="2671"/>
                  </a:lnTo>
                  <a:cubicBezTo>
                    <a:pt x="1062" y="2910"/>
                    <a:pt x="275" y="3921"/>
                    <a:pt x="309" y="5067"/>
                  </a:cubicBezTo>
                  <a:lnTo>
                    <a:pt x="1" y="8182"/>
                  </a:lnTo>
                  <a:cubicBezTo>
                    <a:pt x="1" y="8182"/>
                    <a:pt x="1402" y="9049"/>
                    <a:pt x="2882" y="9049"/>
                  </a:cubicBezTo>
                  <a:cubicBezTo>
                    <a:pt x="3523" y="9049"/>
                    <a:pt x="4178" y="8887"/>
                    <a:pt x="4741" y="8422"/>
                  </a:cubicBezTo>
                  <a:lnTo>
                    <a:pt x="16586" y="9295"/>
                  </a:lnTo>
                  <a:cubicBezTo>
                    <a:pt x="16987" y="9317"/>
                    <a:pt x="17387" y="9328"/>
                    <a:pt x="17787" y="9328"/>
                  </a:cubicBezTo>
                  <a:cubicBezTo>
                    <a:pt x="19884" y="9328"/>
                    <a:pt x="21968" y="9028"/>
                    <a:pt x="23980" y="8440"/>
                  </a:cubicBezTo>
                  <a:lnTo>
                    <a:pt x="26890" y="7566"/>
                  </a:lnTo>
                  <a:lnTo>
                    <a:pt x="23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84;p17">
              <a:extLst>
                <a:ext uri="{FF2B5EF4-FFF2-40B4-BE49-F238E27FC236}">
                  <a16:creationId xmlns:a16="http://schemas.microsoft.com/office/drawing/2014/main" id="{5FB71C87-C43B-8A78-C711-4E37D922C181}"/>
                </a:ext>
              </a:extLst>
            </p:cNvPr>
            <p:cNvSpPr/>
            <p:nvPr/>
          </p:nvSpPr>
          <p:spPr>
            <a:xfrm>
              <a:off x="1005622" y="1468525"/>
              <a:ext cx="211058" cy="87128"/>
            </a:xfrm>
            <a:custGeom>
              <a:avLst/>
              <a:gdLst/>
              <a:ahLst/>
              <a:cxnLst/>
              <a:rect l="l" t="t" r="r" b="b"/>
              <a:pathLst>
                <a:path w="4588" h="1894" extrusionOk="0">
                  <a:moveTo>
                    <a:pt x="1044" y="0"/>
                  </a:moveTo>
                  <a:cubicBezTo>
                    <a:pt x="898" y="0"/>
                    <a:pt x="754" y="16"/>
                    <a:pt x="616" y="60"/>
                  </a:cubicBezTo>
                  <a:cubicBezTo>
                    <a:pt x="290" y="179"/>
                    <a:pt x="0" y="453"/>
                    <a:pt x="0" y="813"/>
                  </a:cubicBezTo>
                  <a:cubicBezTo>
                    <a:pt x="0" y="1087"/>
                    <a:pt x="188" y="1343"/>
                    <a:pt x="427" y="1498"/>
                  </a:cubicBezTo>
                  <a:cubicBezTo>
                    <a:pt x="667" y="1635"/>
                    <a:pt x="959" y="1703"/>
                    <a:pt x="1233" y="1737"/>
                  </a:cubicBezTo>
                  <a:cubicBezTo>
                    <a:pt x="1857" y="1839"/>
                    <a:pt x="2491" y="1894"/>
                    <a:pt x="3121" y="1894"/>
                  </a:cubicBezTo>
                  <a:cubicBezTo>
                    <a:pt x="3337" y="1894"/>
                    <a:pt x="3552" y="1887"/>
                    <a:pt x="3766" y="1874"/>
                  </a:cubicBezTo>
                  <a:cubicBezTo>
                    <a:pt x="3937" y="1874"/>
                    <a:pt x="4125" y="1857"/>
                    <a:pt x="4279" y="1772"/>
                  </a:cubicBezTo>
                  <a:cubicBezTo>
                    <a:pt x="4450" y="1703"/>
                    <a:pt x="4570" y="1548"/>
                    <a:pt x="4587" y="1361"/>
                  </a:cubicBezTo>
                  <a:cubicBezTo>
                    <a:pt x="4587" y="1087"/>
                    <a:pt x="4296" y="898"/>
                    <a:pt x="4040" y="795"/>
                  </a:cubicBezTo>
                  <a:cubicBezTo>
                    <a:pt x="3269" y="453"/>
                    <a:pt x="2465" y="213"/>
                    <a:pt x="1643" y="60"/>
                  </a:cubicBezTo>
                  <a:cubicBezTo>
                    <a:pt x="1446" y="30"/>
                    <a:pt x="1243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85;p17">
              <a:extLst>
                <a:ext uri="{FF2B5EF4-FFF2-40B4-BE49-F238E27FC236}">
                  <a16:creationId xmlns:a16="http://schemas.microsoft.com/office/drawing/2014/main" id="{F47820AA-49A5-9433-4992-3F9E045D988E}"/>
                </a:ext>
              </a:extLst>
            </p:cNvPr>
            <p:cNvSpPr/>
            <p:nvPr/>
          </p:nvSpPr>
          <p:spPr>
            <a:xfrm>
              <a:off x="983541" y="1531270"/>
              <a:ext cx="211841" cy="87359"/>
            </a:xfrm>
            <a:custGeom>
              <a:avLst/>
              <a:gdLst/>
              <a:ahLst/>
              <a:cxnLst/>
              <a:rect l="l" t="t" r="r" b="b"/>
              <a:pathLst>
                <a:path w="4605" h="1899" extrusionOk="0">
                  <a:moveTo>
                    <a:pt x="1090" y="0"/>
                  </a:moveTo>
                  <a:cubicBezTo>
                    <a:pt x="934" y="0"/>
                    <a:pt x="781" y="19"/>
                    <a:pt x="634" y="65"/>
                  </a:cubicBezTo>
                  <a:cubicBezTo>
                    <a:pt x="309" y="168"/>
                    <a:pt x="17" y="458"/>
                    <a:pt x="17" y="801"/>
                  </a:cubicBezTo>
                  <a:cubicBezTo>
                    <a:pt x="1" y="1092"/>
                    <a:pt x="206" y="1332"/>
                    <a:pt x="446" y="1485"/>
                  </a:cubicBezTo>
                  <a:cubicBezTo>
                    <a:pt x="686" y="1640"/>
                    <a:pt x="959" y="1691"/>
                    <a:pt x="1233" y="1743"/>
                  </a:cubicBezTo>
                  <a:cubicBezTo>
                    <a:pt x="1858" y="1845"/>
                    <a:pt x="2492" y="1899"/>
                    <a:pt x="3129" y="1899"/>
                  </a:cubicBezTo>
                  <a:cubicBezTo>
                    <a:pt x="3347" y="1899"/>
                    <a:pt x="3565" y="1893"/>
                    <a:pt x="3783" y="1880"/>
                  </a:cubicBezTo>
                  <a:cubicBezTo>
                    <a:pt x="3954" y="1862"/>
                    <a:pt x="4143" y="1845"/>
                    <a:pt x="4296" y="1777"/>
                  </a:cubicBezTo>
                  <a:cubicBezTo>
                    <a:pt x="4451" y="1691"/>
                    <a:pt x="4588" y="1537"/>
                    <a:pt x="4588" y="1366"/>
                  </a:cubicBezTo>
                  <a:cubicBezTo>
                    <a:pt x="4605" y="1092"/>
                    <a:pt x="4314" y="903"/>
                    <a:pt x="4057" y="784"/>
                  </a:cubicBezTo>
                  <a:cubicBezTo>
                    <a:pt x="3287" y="458"/>
                    <a:pt x="2482" y="202"/>
                    <a:pt x="1661" y="65"/>
                  </a:cubicBezTo>
                  <a:cubicBezTo>
                    <a:pt x="1473" y="28"/>
                    <a:pt x="1280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86;p17">
              <a:extLst>
                <a:ext uri="{FF2B5EF4-FFF2-40B4-BE49-F238E27FC236}">
                  <a16:creationId xmlns:a16="http://schemas.microsoft.com/office/drawing/2014/main" id="{4765ED0E-3F0A-96B0-9AE9-B4A987A9A7F0}"/>
                </a:ext>
              </a:extLst>
            </p:cNvPr>
            <p:cNvSpPr/>
            <p:nvPr/>
          </p:nvSpPr>
          <p:spPr>
            <a:xfrm>
              <a:off x="983541" y="1593692"/>
              <a:ext cx="211841" cy="87128"/>
            </a:xfrm>
            <a:custGeom>
              <a:avLst/>
              <a:gdLst/>
              <a:ahLst/>
              <a:cxnLst/>
              <a:rect l="l" t="t" r="r" b="b"/>
              <a:pathLst>
                <a:path w="4605" h="1894" extrusionOk="0">
                  <a:moveTo>
                    <a:pt x="1059" y="1"/>
                  </a:moveTo>
                  <a:cubicBezTo>
                    <a:pt x="914" y="1"/>
                    <a:pt x="771" y="17"/>
                    <a:pt x="634" y="60"/>
                  </a:cubicBezTo>
                  <a:cubicBezTo>
                    <a:pt x="309" y="180"/>
                    <a:pt x="17" y="471"/>
                    <a:pt x="17" y="813"/>
                  </a:cubicBezTo>
                  <a:cubicBezTo>
                    <a:pt x="1" y="1087"/>
                    <a:pt x="206" y="1344"/>
                    <a:pt x="446" y="1498"/>
                  </a:cubicBezTo>
                  <a:cubicBezTo>
                    <a:pt x="686" y="1634"/>
                    <a:pt x="959" y="1703"/>
                    <a:pt x="1233" y="1737"/>
                  </a:cubicBezTo>
                  <a:cubicBezTo>
                    <a:pt x="1857" y="1839"/>
                    <a:pt x="2490" y="1894"/>
                    <a:pt x="3126" y="1894"/>
                  </a:cubicBezTo>
                  <a:cubicBezTo>
                    <a:pt x="3345" y="1894"/>
                    <a:pt x="3564" y="1887"/>
                    <a:pt x="3783" y="1874"/>
                  </a:cubicBezTo>
                  <a:cubicBezTo>
                    <a:pt x="3954" y="1874"/>
                    <a:pt x="4143" y="1858"/>
                    <a:pt x="4296" y="1771"/>
                  </a:cubicBezTo>
                  <a:cubicBezTo>
                    <a:pt x="4451" y="1703"/>
                    <a:pt x="4588" y="1550"/>
                    <a:pt x="4588" y="1361"/>
                  </a:cubicBezTo>
                  <a:cubicBezTo>
                    <a:pt x="4605" y="1087"/>
                    <a:pt x="4314" y="899"/>
                    <a:pt x="4057" y="796"/>
                  </a:cubicBezTo>
                  <a:cubicBezTo>
                    <a:pt x="3287" y="454"/>
                    <a:pt x="2482" y="215"/>
                    <a:pt x="1661" y="60"/>
                  </a:cubicBezTo>
                  <a:cubicBezTo>
                    <a:pt x="1462" y="30"/>
                    <a:pt x="1259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87;p17">
              <a:extLst>
                <a:ext uri="{FF2B5EF4-FFF2-40B4-BE49-F238E27FC236}">
                  <a16:creationId xmlns:a16="http://schemas.microsoft.com/office/drawing/2014/main" id="{1118BC5F-F181-E362-B2ED-98E49C480D47}"/>
                </a:ext>
              </a:extLst>
            </p:cNvPr>
            <p:cNvSpPr/>
            <p:nvPr/>
          </p:nvSpPr>
          <p:spPr>
            <a:xfrm>
              <a:off x="983541" y="1656436"/>
              <a:ext cx="211841" cy="87404"/>
            </a:xfrm>
            <a:custGeom>
              <a:avLst/>
              <a:gdLst/>
              <a:ahLst/>
              <a:cxnLst/>
              <a:rect l="l" t="t" r="r" b="b"/>
              <a:pathLst>
                <a:path w="4605" h="1900" extrusionOk="0">
                  <a:moveTo>
                    <a:pt x="1090" y="0"/>
                  </a:moveTo>
                  <a:cubicBezTo>
                    <a:pt x="934" y="0"/>
                    <a:pt x="781" y="19"/>
                    <a:pt x="634" y="65"/>
                  </a:cubicBezTo>
                  <a:cubicBezTo>
                    <a:pt x="309" y="168"/>
                    <a:pt x="17" y="459"/>
                    <a:pt x="17" y="802"/>
                  </a:cubicBezTo>
                  <a:cubicBezTo>
                    <a:pt x="1" y="1092"/>
                    <a:pt x="206" y="1350"/>
                    <a:pt x="446" y="1486"/>
                  </a:cubicBezTo>
                  <a:cubicBezTo>
                    <a:pt x="686" y="1640"/>
                    <a:pt x="959" y="1692"/>
                    <a:pt x="1233" y="1742"/>
                  </a:cubicBezTo>
                  <a:cubicBezTo>
                    <a:pt x="1857" y="1844"/>
                    <a:pt x="2490" y="1899"/>
                    <a:pt x="3126" y="1899"/>
                  </a:cubicBezTo>
                  <a:cubicBezTo>
                    <a:pt x="3345" y="1899"/>
                    <a:pt x="3564" y="1893"/>
                    <a:pt x="3783" y="1879"/>
                  </a:cubicBezTo>
                  <a:cubicBezTo>
                    <a:pt x="3954" y="1863"/>
                    <a:pt x="4143" y="1845"/>
                    <a:pt x="4296" y="1777"/>
                  </a:cubicBezTo>
                  <a:cubicBezTo>
                    <a:pt x="4451" y="1692"/>
                    <a:pt x="4588" y="1537"/>
                    <a:pt x="4588" y="1366"/>
                  </a:cubicBezTo>
                  <a:cubicBezTo>
                    <a:pt x="4605" y="1092"/>
                    <a:pt x="4314" y="904"/>
                    <a:pt x="4057" y="784"/>
                  </a:cubicBezTo>
                  <a:cubicBezTo>
                    <a:pt x="3287" y="459"/>
                    <a:pt x="2482" y="202"/>
                    <a:pt x="1661" y="65"/>
                  </a:cubicBezTo>
                  <a:cubicBezTo>
                    <a:pt x="1473" y="28"/>
                    <a:pt x="1280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88;p17">
              <a:extLst>
                <a:ext uri="{FF2B5EF4-FFF2-40B4-BE49-F238E27FC236}">
                  <a16:creationId xmlns:a16="http://schemas.microsoft.com/office/drawing/2014/main" id="{326DAF44-E07F-5ED5-61B2-B33726BDEAF3}"/>
                </a:ext>
              </a:extLst>
            </p:cNvPr>
            <p:cNvSpPr/>
            <p:nvPr/>
          </p:nvSpPr>
          <p:spPr>
            <a:xfrm>
              <a:off x="1058337" y="1428781"/>
              <a:ext cx="212622" cy="152037"/>
            </a:xfrm>
            <a:custGeom>
              <a:avLst/>
              <a:gdLst/>
              <a:ahLst/>
              <a:cxnLst/>
              <a:rect l="l" t="t" r="r" b="b"/>
              <a:pathLst>
                <a:path w="4622" h="3305" extrusionOk="0">
                  <a:moveTo>
                    <a:pt x="3086" y="1"/>
                  </a:moveTo>
                  <a:cubicBezTo>
                    <a:pt x="2649" y="1"/>
                    <a:pt x="2175" y="95"/>
                    <a:pt x="1643" y="239"/>
                  </a:cubicBezTo>
                  <a:cubicBezTo>
                    <a:pt x="788" y="530"/>
                    <a:pt x="0" y="2636"/>
                    <a:pt x="600" y="3200"/>
                  </a:cubicBezTo>
                  <a:cubicBezTo>
                    <a:pt x="680" y="3273"/>
                    <a:pt x="766" y="3305"/>
                    <a:pt x="855" y="3305"/>
                  </a:cubicBezTo>
                  <a:cubicBezTo>
                    <a:pt x="1457" y="3305"/>
                    <a:pt x="2209" y="1865"/>
                    <a:pt x="2209" y="1865"/>
                  </a:cubicBezTo>
                  <a:cubicBezTo>
                    <a:pt x="2520" y="1972"/>
                    <a:pt x="2959" y="2100"/>
                    <a:pt x="3349" y="2100"/>
                  </a:cubicBezTo>
                  <a:cubicBezTo>
                    <a:pt x="3581" y="2100"/>
                    <a:pt x="3795" y="2055"/>
                    <a:pt x="3955" y="1933"/>
                  </a:cubicBezTo>
                  <a:cubicBezTo>
                    <a:pt x="4382" y="1609"/>
                    <a:pt x="4622" y="1061"/>
                    <a:pt x="4587" y="530"/>
                  </a:cubicBezTo>
                  <a:cubicBezTo>
                    <a:pt x="4121" y="149"/>
                    <a:pt x="3633" y="1"/>
                    <a:pt x="3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89;p17">
              <a:extLst>
                <a:ext uri="{FF2B5EF4-FFF2-40B4-BE49-F238E27FC236}">
                  <a16:creationId xmlns:a16="http://schemas.microsoft.com/office/drawing/2014/main" id="{016768B3-7B61-EEF1-31A9-C52BEB2CB768}"/>
                </a:ext>
              </a:extLst>
            </p:cNvPr>
            <p:cNvSpPr/>
            <p:nvPr/>
          </p:nvSpPr>
          <p:spPr>
            <a:xfrm>
              <a:off x="4962044" y="529383"/>
              <a:ext cx="252000" cy="91590"/>
            </a:xfrm>
            <a:custGeom>
              <a:avLst/>
              <a:gdLst/>
              <a:ahLst/>
              <a:cxnLst/>
              <a:rect l="l" t="t" r="r" b="b"/>
              <a:pathLst>
                <a:path w="5478" h="1991" extrusionOk="0">
                  <a:moveTo>
                    <a:pt x="4262" y="0"/>
                  </a:moveTo>
                  <a:cubicBezTo>
                    <a:pt x="2893" y="0"/>
                    <a:pt x="326" y="774"/>
                    <a:pt x="326" y="774"/>
                  </a:cubicBezTo>
                  <a:lnTo>
                    <a:pt x="0" y="1151"/>
                  </a:lnTo>
                  <a:lnTo>
                    <a:pt x="308" y="1990"/>
                  </a:lnTo>
                  <a:cubicBezTo>
                    <a:pt x="308" y="1990"/>
                    <a:pt x="1472" y="1853"/>
                    <a:pt x="1524" y="1853"/>
                  </a:cubicBezTo>
                  <a:cubicBezTo>
                    <a:pt x="1593" y="1853"/>
                    <a:pt x="5477" y="998"/>
                    <a:pt x="5067" y="244"/>
                  </a:cubicBezTo>
                  <a:cubicBezTo>
                    <a:pt x="4969" y="68"/>
                    <a:pt x="4668" y="0"/>
                    <a:pt x="4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90;p17">
              <a:extLst>
                <a:ext uri="{FF2B5EF4-FFF2-40B4-BE49-F238E27FC236}">
                  <a16:creationId xmlns:a16="http://schemas.microsoft.com/office/drawing/2014/main" id="{DDB8B875-9C23-0267-E8C6-31683877DD38}"/>
                </a:ext>
              </a:extLst>
            </p:cNvPr>
            <p:cNvSpPr/>
            <p:nvPr/>
          </p:nvSpPr>
          <p:spPr>
            <a:xfrm>
              <a:off x="4969128" y="564988"/>
              <a:ext cx="266215" cy="99273"/>
            </a:xfrm>
            <a:custGeom>
              <a:avLst/>
              <a:gdLst/>
              <a:ahLst/>
              <a:cxnLst/>
              <a:rect l="l" t="t" r="r" b="b"/>
              <a:pathLst>
                <a:path w="5787" h="2158" extrusionOk="0">
                  <a:moveTo>
                    <a:pt x="3064" y="0"/>
                  </a:moveTo>
                  <a:cubicBezTo>
                    <a:pt x="2158" y="0"/>
                    <a:pt x="1" y="703"/>
                    <a:pt x="1" y="703"/>
                  </a:cubicBezTo>
                  <a:lnTo>
                    <a:pt x="446" y="2157"/>
                  </a:lnTo>
                  <a:lnTo>
                    <a:pt x="994" y="2141"/>
                  </a:lnTo>
                  <a:lnTo>
                    <a:pt x="2722" y="1387"/>
                  </a:lnTo>
                  <a:cubicBezTo>
                    <a:pt x="2722" y="1387"/>
                    <a:pt x="4454" y="1880"/>
                    <a:pt x="5263" y="1880"/>
                  </a:cubicBezTo>
                  <a:cubicBezTo>
                    <a:pt x="5487" y="1880"/>
                    <a:pt x="5640" y="1843"/>
                    <a:pt x="5666" y="1746"/>
                  </a:cubicBezTo>
                  <a:cubicBezTo>
                    <a:pt x="5786" y="1301"/>
                    <a:pt x="3988" y="0"/>
                    <a:pt x="3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91;p17">
              <a:extLst>
                <a:ext uri="{FF2B5EF4-FFF2-40B4-BE49-F238E27FC236}">
                  <a16:creationId xmlns:a16="http://schemas.microsoft.com/office/drawing/2014/main" id="{827854D0-2C40-102E-1187-C9B566800DA6}"/>
                </a:ext>
              </a:extLst>
            </p:cNvPr>
            <p:cNvSpPr/>
            <p:nvPr/>
          </p:nvSpPr>
          <p:spPr>
            <a:xfrm>
              <a:off x="4996682" y="636932"/>
              <a:ext cx="248090" cy="95362"/>
            </a:xfrm>
            <a:custGeom>
              <a:avLst/>
              <a:gdLst/>
              <a:ahLst/>
              <a:cxnLst/>
              <a:rect l="l" t="t" r="r" b="b"/>
              <a:pathLst>
                <a:path w="5393" h="2073" extrusionOk="0">
                  <a:moveTo>
                    <a:pt x="2542" y="1"/>
                  </a:moveTo>
                  <a:cubicBezTo>
                    <a:pt x="1579" y="1"/>
                    <a:pt x="0" y="388"/>
                    <a:pt x="0" y="388"/>
                  </a:cubicBezTo>
                  <a:lnTo>
                    <a:pt x="0" y="1928"/>
                  </a:lnTo>
                  <a:lnTo>
                    <a:pt x="548" y="1962"/>
                  </a:lnTo>
                  <a:lnTo>
                    <a:pt x="2346" y="1364"/>
                  </a:lnTo>
                  <a:cubicBezTo>
                    <a:pt x="2346" y="1364"/>
                    <a:pt x="4206" y="2073"/>
                    <a:pt x="4946" y="2073"/>
                  </a:cubicBezTo>
                  <a:cubicBezTo>
                    <a:pt x="5104" y="2073"/>
                    <a:pt x="5211" y="2041"/>
                    <a:pt x="5238" y="1962"/>
                  </a:cubicBezTo>
                  <a:cubicBezTo>
                    <a:pt x="5393" y="1535"/>
                    <a:pt x="3715" y="97"/>
                    <a:pt x="2791" y="11"/>
                  </a:cubicBezTo>
                  <a:cubicBezTo>
                    <a:pt x="2714" y="4"/>
                    <a:pt x="2631" y="1"/>
                    <a:pt x="2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92;p17">
              <a:extLst>
                <a:ext uri="{FF2B5EF4-FFF2-40B4-BE49-F238E27FC236}">
                  <a16:creationId xmlns:a16="http://schemas.microsoft.com/office/drawing/2014/main" id="{DEC59C7D-2AD8-3A9C-2D33-90D7619BE77F}"/>
                </a:ext>
              </a:extLst>
            </p:cNvPr>
            <p:cNvSpPr/>
            <p:nvPr/>
          </p:nvSpPr>
          <p:spPr>
            <a:xfrm>
              <a:off x="5000638" y="710165"/>
              <a:ext cx="248044" cy="95087"/>
            </a:xfrm>
            <a:custGeom>
              <a:avLst/>
              <a:gdLst/>
              <a:ahLst/>
              <a:cxnLst/>
              <a:rect l="l" t="t" r="r" b="b"/>
              <a:pathLst>
                <a:path w="5392" h="2067" extrusionOk="0">
                  <a:moveTo>
                    <a:pt x="2539" y="1"/>
                  </a:moveTo>
                  <a:cubicBezTo>
                    <a:pt x="1576" y="1"/>
                    <a:pt x="1" y="388"/>
                    <a:pt x="1" y="388"/>
                  </a:cubicBezTo>
                  <a:lnTo>
                    <a:pt x="1" y="1929"/>
                  </a:lnTo>
                  <a:lnTo>
                    <a:pt x="548" y="1963"/>
                  </a:lnTo>
                  <a:lnTo>
                    <a:pt x="2345" y="1363"/>
                  </a:lnTo>
                  <a:cubicBezTo>
                    <a:pt x="2345" y="1363"/>
                    <a:pt x="4222" y="2067"/>
                    <a:pt x="4956" y="2067"/>
                  </a:cubicBezTo>
                  <a:cubicBezTo>
                    <a:pt x="5108" y="2067"/>
                    <a:pt x="5212" y="2036"/>
                    <a:pt x="5238" y="1963"/>
                  </a:cubicBezTo>
                  <a:cubicBezTo>
                    <a:pt x="5392" y="1534"/>
                    <a:pt x="3714" y="80"/>
                    <a:pt x="2790" y="12"/>
                  </a:cubicBezTo>
                  <a:cubicBezTo>
                    <a:pt x="2713" y="4"/>
                    <a:pt x="2628" y="1"/>
                    <a:pt x="2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93;p17">
              <a:extLst>
                <a:ext uri="{FF2B5EF4-FFF2-40B4-BE49-F238E27FC236}">
                  <a16:creationId xmlns:a16="http://schemas.microsoft.com/office/drawing/2014/main" id="{A4581FE4-4F53-0A61-1834-3094BF3627C8}"/>
                </a:ext>
              </a:extLst>
            </p:cNvPr>
            <p:cNvSpPr/>
            <p:nvPr/>
          </p:nvSpPr>
          <p:spPr>
            <a:xfrm>
              <a:off x="3913288" y="564988"/>
              <a:ext cx="1157509" cy="685066"/>
            </a:xfrm>
            <a:custGeom>
              <a:avLst/>
              <a:gdLst/>
              <a:ahLst/>
              <a:cxnLst/>
              <a:rect l="l" t="t" r="r" b="b"/>
              <a:pathLst>
                <a:path w="25162" h="14892" extrusionOk="0">
                  <a:moveTo>
                    <a:pt x="23125" y="0"/>
                  </a:moveTo>
                  <a:cubicBezTo>
                    <a:pt x="23125" y="0"/>
                    <a:pt x="17596" y="2602"/>
                    <a:pt x="16535" y="3013"/>
                  </a:cubicBezTo>
                  <a:cubicBezTo>
                    <a:pt x="15491" y="3424"/>
                    <a:pt x="1148" y="7155"/>
                    <a:pt x="1148" y="7155"/>
                  </a:cubicBezTo>
                  <a:lnTo>
                    <a:pt x="0" y="8816"/>
                  </a:lnTo>
                  <a:lnTo>
                    <a:pt x="1233" y="14892"/>
                  </a:lnTo>
                  <a:cubicBezTo>
                    <a:pt x="1233" y="14892"/>
                    <a:pt x="11982" y="12358"/>
                    <a:pt x="15080" y="10459"/>
                  </a:cubicBezTo>
                  <a:cubicBezTo>
                    <a:pt x="18161" y="8542"/>
                    <a:pt x="21498" y="6196"/>
                    <a:pt x="22406" y="5940"/>
                  </a:cubicBezTo>
                  <a:cubicBezTo>
                    <a:pt x="22406" y="5940"/>
                    <a:pt x="24076" y="7565"/>
                    <a:pt x="24651" y="7565"/>
                  </a:cubicBezTo>
                  <a:cubicBezTo>
                    <a:pt x="24698" y="7565"/>
                    <a:pt x="24737" y="7555"/>
                    <a:pt x="24768" y="7532"/>
                  </a:cubicBezTo>
                  <a:cubicBezTo>
                    <a:pt x="25161" y="7241"/>
                    <a:pt x="24186" y="5119"/>
                    <a:pt x="24186" y="5119"/>
                  </a:cubicBezTo>
                  <a:lnTo>
                    <a:pt x="23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94;p17">
              <a:extLst>
                <a:ext uri="{FF2B5EF4-FFF2-40B4-BE49-F238E27FC236}">
                  <a16:creationId xmlns:a16="http://schemas.microsoft.com/office/drawing/2014/main" id="{5FD28300-1317-2B06-4E6E-250D089AEAA9}"/>
                </a:ext>
              </a:extLst>
            </p:cNvPr>
            <p:cNvSpPr/>
            <p:nvPr/>
          </p:nvSpPr>
          <p:spPr>
            <a:xfrm>
              <a:off x="2089016" y="890670"/>
              <a:ext cx="1981132" cy="1637312"/>
            </a:xfrm>
            <a:custGeom>
              <a:avLst/>
              <a:gdLst/>
              <a:ahLst/>
              <a:cxnLst/>
              <a:rect l="l" t="t" r="r" b="b"/>
              <a:pathLst>
                <a:path w="43066" h="35592" extrusionOk="0">
                  <a:moveTo>
                    <a:pt x="38354" y="1"/>
                  </a:moveTo>
                  <a:cubicBezTo>
                    <a:pt x="38100" y="1"/>
                    <a:pt x="37844" y="3"/>
                    <a:pt x="37588" y="7"/>
                  </a:cubicBezTo>
                  <a:cubicBezTo>
                    <a:pt x="32693" y="59"/>
                    <a:pt x="27660" y="931"/>
                    <a:pt x="24614" y="1547"/>
                  </a:cubicBezTo>
                  <a:cubicBezTo>
                    <a:pt x="22868" y="1907"/>
                    <a:pt x="21772" y="2197"/>
                    <a:pt x="21772" y="2197"/>
                  </a:cubicBezTo>
                  <a:lnTo>
                    <a:pt x="19239" y="2985"/>
                  </a:lnTo>
                  <a:cubicBezTo>
                    <a:pt x="18502" y="3003"/>
                    <a:pt x="17783" y="3037"/>
                    <a:pt x="17065" y="3105"/>
                  </a:cubicBezTo>
                  <a:cubicBezTo>
                    <a:pt x="10921" y="3687"/>
                    <a:pt x="5580" y="6100"/>
                    <a:pt x="2584" y="7743"/>
                  </a:cubicBezTo>
                  <a:cubicBezTo>
                    <a:pt x="2568" y="7761"/>
                    <a:pt x="2534" y="7777"/>
                    <a:pt x="2516" y="7795"/>
                  </a:cubicBezTo>
                  <a:cubicBezTo>
                    <a:pt x="1541" y="8325"/>
                    <a:pt x="822" y="8770"/>
                    <a:pt x="411" y="9044"/>
                  </a:cubicBezTo>
                  <a:lnTo>
                    <a:pt x="0" y="9301"/>
                  </a:lnTo>
                  <a:cubicBezTo>
                    <a:pt x="17" y="9609"/>
                    <a:pt x="35" y="9918"/>
                    <a:pt x="69" y="10226"/>
                  </a:cubicBezTo>
                  <a:cubicBezTo>
                    <a:pt x="599" y="15566"/>
                    <a:pt x="3200" y="19332"/>
                    <a:pt x="3200" y="19332"/>
                  </a:cubicBezTo>
                  <a:lnTo>
                    <a:pt x="5854" y="18389"/>
                  </a:lnTo>
                  <a:lnTo>
                    <a:pt x="5871" y="18389"/>
                  </a:lnTo>
                  <a:lnTo>
                    <a:pt x="11023" y="16541"/>
                  </a:lnTo>
                  <a:lnTo>
                    <a:pt x="6007" y="25151"/>
                  </a:lnTo>
                  <a:cubicBezTo>
                    <a:pt x="6007" y="25151"/>
                    <a:pt x="5802" y="27958"/>
                    <a:pt x="11023" y="32665"/>
                  </a:cubicBezTo>
                  <a:cubicBezTo>
                    <a:pt x="13605" y="35002"/>
                    <a:pt x="17658" y="35592"/>
                    <a:pt x="21094" y="35592"/>
                  </a:cubicBezTo>
                  <a:cubicBezTo>
                    <a:pt x="24604" y="35592"/>
                    <a:pt x="27471" y="34976"/>
                    <a:pt x="27471" y="34976"/>
                  </a:cubicBezTo>
                  <a:cubicBezTo>
                    <a:pt x="27711" y="34684"/>
                    <a:pt x="27951" y="34360"/>
                    <a:pt x="28190" y="34034"/>
                  </a:cubicBezTo>
                  <a:cubicBezTo>
                    <a:pt x="33257" y="26760"/>
                    <a:pt x="32983" y="13615"/>
                    <a:pt x="32983" y="13615"/>
                  </a:cubicBezTo>
                  <a:lnTo>
                    <a:pt x="40069" y="11474"/>
                  </a:lnTo>
                  <a:lnTo>
                    <a:pt x="42568" y="10721"/>
                  </a:lnTo>
                  <a:cubicBezTo>
                    <a:pt x="43065" y="5296"/>
                    <a:pt x="40806" y="75"/>
                    <a:pt x="40806" y="75"/>
                  </a:cubicBezTo>
                  <a:cubicBezTo>
                    <a:pt x="40005" y="23"/>
                    <a:pt x="39186" y="1"/>
                    <a:pt x="38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95;p17">
              <a:extLst>
                <a:ext uri="{FF2B5EF4-FFF2-40B4-BE49-F238E27FC236}">
                  <a16:creationId xmlns:a16="http://schemas.microsoft.com/office/drawing/2014/main" id="{98950CB0-89B0-B408-823C-9B9B283859A3}"/>
                </a:ext>
              </a:extLst>
            </p:cNvPr>
            <p:cNvSpPr/>
            <p:nvPr/>
          </p:nvSpPr>
          <p:spPr>
            <a:xfrm>
              <a:off x="2146470" y="1074441"/>
              <a:ext cx="793722" cy="281120"/>
            </a:xfrm>
            <a:custGeom>
              <a:avLst/>
              <a:gdLst/>
              <a:ahLst/>
              <a:cxnLst/>
              <a:rect l="l" t="t" r="r" b="b"/>
              <a:pathLst>
                <a:path w="17254" h="6111" extrusionOk="0">
                  <a:moveTo>
                    <a:pt x="16860" y="0"/>
                  </a:moveTo>
                  <a:cubicBezTo>
                    <a:pt x="16671" y="0"/>
                    <a:pt x="12255" y="51"/>
                    <a:pt x="7926" y="1797"/>
                  </a:cubicBezTo>
                  <a:cubicBezTo>
                    <a:pt x="3647" y="3526"/>
                    <a:pt x="292" y="5341"/>
                    <a:pt x="258" y="5357"/>
                  </a:cubicBezTo>
                  <a:cubicBezTo>
                    <a:pt x="69" y="5460"/>
                    <a:pt x="0" y="5717"/>
                    <a:pt x="103" y="5905"/>
                  </a:cubicBezTo>
                  <a:cubicBezTo>
                    <a:pt x="171" y="6042"/>
                    <a:pt x="308" y="6110"/>
                    <a:pt x="445" y="6110"/>
                  </a:cubicBezTo>
                  <a:cubicBezTo>
                    <a:pt x="514" y="6110"/>
                    <a:pt x="582" y="6094"/>
                    <a:pt x="651" y="6060"/>
                  </a:cubicBezTo>
                  <a:cubicBezTo>
                    <a:pt x="685" y="6042"/>
                    <a:pt x="3989" y="4245"/>
                    <a:pt x="8216" y="2550"/>
                  </a:cubicBezTo>
                  <a:cubicBezTo>
                    <a:pt x="12410" y="856"/>
                    <a:pt x="16826" y="804"/>
                    <a:pt x="16860" y="804"/>
                  </a:cubicBezTo>
                  <a:cubicBezTo>
                    <a:pt x="17082" y="804"/>
                    <a:pt x="17253" y="617"/>
                    <a:pt x="17253" y="393"/>
                  </a:cubicBezTo>
                  <a:cubicBezTo>
                    <a:pt x="17253" y="171"/>
                    <a:pt x="17082" y="0"/>
                    <a:pt x="16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96;p17">
              <a:extLst>
                <a:ext uri="{FF2B5EF4-FFF2-40B4-BE49-F238E27FC236}">
                  <a16:creationId xmlns:a16="http://schemas.microsoft.com/office/drawing/2014/main" id="{C85C41EF-13EB-B098-0B0A-EB9CEF4B04F6}"/>
                </a:ext>
              </a:extLst>
            </p:cNvPr>
            <p:cNvSpPr/>
            <p:nvPr/>
          </p:nvSpPr>
          <p:spPr>
            <a:xfrm>
              <a:off x="3130642" y="930322"/>
              <a:ext cx="771687" cy="115834"/>
            </a:xfrm>
            <a:custGeom>
              <a:avLst/>
              <a:gdLst/>
              <a:ahLst/>
              <a:cxnLst/>
              <a:rect l="l" t="t" r="r" b="b"/>
              <a:pathLst>
                <a:path w="16775" h="2518" extrusionOk="0">
                  <a:moveTo>
                    <a:pt x="14786" y="1"/>
                  </a:moveTo>
                  <a:cubicBezTo>
                    <a:pt x="9577" y="1"/>
                    <a:pt x="775" y="1652"/>
                    <a:pt x="361" y="1730"/>
                  </a:cubicBezTo>
                  <a:cubicBezTo>
                    <a:pt x="137" y="1764"/>
                    <a:pt x="1" y="1986"/>
                    <a:pt x="35" y="2191"/>
                  </a:cubicBezTo>
                  <a:cubicBezTo>
                    <a:pt x="69" y="2397"/>
                    <a:pt x="240" y="2517"/>
                    <a:pt x="429" y="2517"/>
                  </a:cubicBezTo>
                  <a:lnTo>
                    <a:pt x="498" y="2517"/>
                  </a:lnTo>
                  <a:cubicBezTo>
                    <a:pt x="605" y="2501"/>
                    <a:pt x="9675" y="794"/>
                    <a:pt x="14819" y="794"/>
                  </a:cubicBezTo>
                  <a:cubicBezTo>
                    <a:pt x="15366" y="794"/>
                    <a:pt x="15870" y="813"/>
                    <a:pt x="16313" y="856"/>
                  </a:cubicBezTo>
                  <a:cubicBezTo>
                    <a:pt x="16332" y="859"/>
                    <a:pt x="16351" y="861"/>
                    <a:pt x="16370" y="861"/>
                  </a:cubicBezTo>
                  <a:cubicBezTo>
                    <a:pt x="16569" y="861"/>
                    <a:pt x="16742" y="700"/>
                    <a:pt x="16758" y="497"/>
                  </a:cubicBezTo>
                  <a:cubicBezTo>
                    <a:pt x="16775" y="292"/>
                    <a:pt x="16621" y="87"/>
                    <a:pt x="16398" y="69"/>
                  </a:cubicBezTo>
                  <a:cubicBezTo>
                    <a:pt x="15918" y="22"/>
                    <a:pt x="15375" y="1"/>
                    <a:pt x="14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97;p17">
              <a:extLst>
                <a:ext uri="{FF2B5EF4-FFF2-40B4-BE49-F238E27FC236}">
                  <a16:creationId xmlns:a16="http://schemas.microsoft.com/office/drawing/2014/main" id="{02FC597A-7817-E414-6476-AA0B21F72753}"/>
                </a:ext>
              </a:extLst>
            </p:cNvPr>
            <p:cNvSpPr/>
            <p:nvPr/>
          </p:nvSpPr>
          <p:spPr>
            <a:xfrm>
              <a:off x="3818804" y="890670"/>
              <a:ext cx="251264" cy="527876"/>
            </a:xfrm>
            <a:custGeom>
              <a:avLst/>
              <a:gdLst/>
              <a:ahLst/>
              <a:cxnLst/>
              <a:rect l="l" t="t" r="r" b="b"/>
              <a:pathLst>
                <a:path w="5462" h="11475" extrusionOk="0">
                  <a:moveTo>
                    <a:pt x="757" y="1"/>
                  </a:moveTo>
                  <a:cubicBezTo>
                    <a:pt x="505" y="1"/>
                    <a:pt x="253" y="3"/>
                    <a:pt x="0" y="7"/>
                  </a:cubicBezTo>
                  <a:cubicBezTo>
                    <a:pt x="1678" y="3567"/>
                    <a:pt x="2533" y="7521"/>
                    <a:pt x="2465" y="11474"/>
                  </a:cubicBezTo>
                  <a:lnTo>
                    <a:pt x="4964" y="10721"/>
                  </a:lnTo>
                  <a:cubicBezTo>
                    <a:pt x="5461" y="5296"/>
                    <a:pt x="3202" y="75"/>
                    <a:pt x="3202" y="75"/>
                  </a:cubicBezTo>
                  <a:cubicBezTo>
                    <a:pt x="2401" y="23"/>
                    <a:pt x="1582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98;p17">
              <a:extLst>
                <a:ext uri="{FF2B5EF4-FFF2-40B4-BE49-F238E27FC236}">
                  <a16:creationId xmlns:a16="http://schemas.microsoft.com/office/drawing/2014/main" id="{F045E1C9-C45F-1A83-7C67-C4120FCB4610}"/>
                </a:ext>
              </a:extLst>
            </p:cNvPr>
            <p:cNvSpPr/>
            <p:nvPr/>
          </p:nvSpPr>
          <p:spPr>
            <a:xfrm>
              <a:off x="2089016" y="1249242"/>
              <a:ext cx="269343" cy="530728"/>
            </a:xfrm>
            <a:custGeom>
              <a:avLst/>
              <a:gdLst/>
              <a:ahLst/>
              <a:cxnLst/>
              <a:rect l="l" t="t" r="r" b="b"/>
              <a:pathLst>
                <a:path w="5855" h="11537" extrusionOk="0">
                  <a:moveTo>
                    <a:pt x="2516" y="0"/>
                  </a:moveTo>
                  <a:cubicBezTo>
                    <a:pt x="907" y="872"/>
                    <a:pt x="0" y="1506"/>
                    <a:pt x="0" y="1506"/>
                  </a:cubicBezTo>
                  <a:cubicBezTo>
                    <a:pt x="291" y="7326"/>
                    <a:pt x="3200" y="11537"/>
                    <a:pt x="3200" y="11537"/>
                  </a:cubicBezTo>
                  <a:lnTo>
                    <a:pt x="5854" y="10594"/>
                  </a:lnTo>
                  <a:cubicBezTo>
                    <a:pt x="3663" y="7531"/>
                    <a:pt x="2481" y="3766"/>
                    <a:pt x="25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99;p17">
              <a:extLst>
                <a:ext uri="{FF2B5EF4-FFF2-40B4-BE49-F238E27FC236}">
                  <a16:creationId xmlns:a16="http://schemas.microsoft.com/office/drawing/2014/main" id="{61396CDE-A18C-A989-B74C-99480FE4C97E}"/>
                </a:ext>
              </a:extLst>
            </p:cNvPr>
            <p:cNvSpPr/>
            <p:nvPr/>
          </p:nvSpPr>
          <p:spPr>
            <a:xfrm>
              <a:off x="2873961" y="961832"/>
              <a:ext cx="348098" cy="212438"/>
            </a:xfrm>
            <a:custGeom>
              <a:avLst/>
              <a:gdLst/>
              <a:ahLst/>
              <a:cxnLst/>
              <a:rect l="l" t="t" r="r" b="b"/>
              <a:pathLst>
                <a:path w="7567" h="4618" extrusionOk="0">
                  <a:moveTo>
                    <a:pt x="7566" y="0"/>
                  </a:moveTo>
                  <a:lnTo>
                    <a:pt x="7566" y="0"/>
                  </a:lnTo>
                  <a:cubicBezTo>
                    <a:pt x="5804" y="360"/>
                    <a:pt x="4708" y="634"/>
                    <a:pt x="4708" y="634"/>
                  </a:cubicBezTo>
                  <a:lnTo>
                    <a:pt x="2192" y="1438"/>
                  </a:lnTo>
                  <a:cubicBezTo>
                    <a:pt x="1438" y="1456"/>
                    <a:pt x="719" y="1490"/>
                    <a:pt x="1" y="1558"/>
                  </a:cubicBezTo>
                  <a:cubicBezTo>
                    <a:pt x="18" y="2448"/>
                    <a:pt x="463" y="3338"/>
                    <a:pt x="1165" y="3903"/>
                  </a:cubicBezTo>
                  <a:cubicBezTo>
                    <a:pt x="1762" y="4380"/>
                    <a:pt x="2525" y="4617"/>
                    <a:pt x="3290" y="4617"/>
                  </a:cubicBezTo>
                  <a:cubicBezTo>
                    <a:pt x="3732" y="4617"/>
                    <a:pt x="4175" y="4539"/>
                    <a:pt x="4588" y="4382"/>
                  </a:cubicBezTo>
                  <a:cubicBezTo>
                    <a:pt x="5735" y="3955"/>
                    <a:pt x="6625" y="3012"/>
                    <a:pt x="7105" y="1901"/>
                  </a:cubicBezTo>
                  <a:cubicBezTo>
                    <a:pt x="7361" y="1301"/>
                    <a:pt x="7515" y="650"/>
                    <a:pt x="7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00;p17">
              <a:extLst>
                <a:ext uri="{FF2B5EF4-FFF2-40B4-BE49-F238E27FC236}">
                  <a16:creationId xmlns:a16="http://schemas.microsoft.com/office/drawing/2014/main" id="{A61ABA8A-F2E8-45BD-F4FC-22FFEA67F046}"/>
                </a:ext>
              </a:extLst>
            </p:cNvPr>
            <p:cNvSpPr/>
            <p:nvPr/>
          </p:nvSpPr>
          <p:spPr>
            <a:xfrm>
              <a:off x="2610979" y="432231"/>
              <a:ext cx="581974" cy="402658"/>
            </a:xfrm>
            <a:custGeom>
              <a:avLst/>
              <a:gdLst/>
              <a:ahLst/>
              <a:cxnLst/>
              <a:rect l="l" t="t" r="r" b="b"/>
              <a:pathLst>
                <a:path w="12651" h="8753" extrusionOk="0">
                  <a:moveTo>
                    <a:pt x="8182" y="1"/>
                  </a:moveTo>
                  <a:cubicBezTo>
                    <a:pt x="7303" y="1"/>
                    <a:pt x="6429" y="265"/>
                    <a:pt x="5581" y="542"/>
                  </a:cubicBezTo>
                  <a:cubicBezTo>
                    <a:pt x="4656" y="850"/>
                    <a:pt x="3716" y="1175"/>
                    <a:pt x="2723" y="1193"/>
                  </a:cubicBezTo>
                  <a:cubicBezTo>
                    <a:pt x="2425" y="1193"/>
                    <a:pt x="2119" y="1164"/>
                    <a:pt x="1821" y="1164"/>
                  </a:cubicBezTo>
                  <a:cubicBezTo>
                    <a:pt x="1502" y="1164"/>
                    <a:pt x="1191" y="1196"/>
                    <a:pt x="909" y="1329"/>
                  </a:cubicBezTo>
                  <a:cubicBezTo>
                    <a:pt x="327" y="1603"/>
                    <a:pt x="1" y="2254"/>
                    <a:pt x="53" y="2870"/>
                  </a:cubicBezTo>
                  <a:cubicBezTo>
                    <a:pt x="87" y="3486"/>
                    <a:pt x="429" y="4050"/>
                    <a:pt x="874" y="4495"/>
                  </a:cubicBezTo>
                  <a:cubicBezTo>
                    <a:pt x="1336" y="4924"/>
                    <a:pt x="1918" y="5232"/>
                    <a:pt x="2483" y="5522"/>
                  </a:cubicBezTo>
                  <a:cubicBezTo>
                    <a:pt x="3869" y="6207"/>
                    <a:pt x="5444" y="6533"/>
                    <a:pt x="6916" y="7012"/>
                  </a:cubicBezTo>
                  <a:cubicBezTo>
                    <a:pt x="8063" y="7389"/>
                    <a:pt x="9141" y="7850"/>
                    <a:pt x="10014" y="8637"/>
                  </a:cubicBezTo>
                  <a:cubicBezTo>
                    <a:pt x="10014" y="8637"/>
                    <a:pt x="10346" y="8752"/>
                    <a:pt x="10698" y="8752"/>
                  </a:cubicBezTo>
                  <a:cubicBezTo>
                    <a:pt x="10923" y="8752"/>
                    <a:pt x="11155" y="8706"/>
                    <a:pt x="11315" y="8553"/>
                  </a:cubicBezTo>
                  <a:cubicBezTo>
                    <a:pt x="11503" y="8364"/>
                    <a:pt x="12051" y="7063"/>
                    <a:pt x="12342" y="5643"/>
                  </a:cubicBezTo>
                  <a:cubicBezTo>
                    <a:pt x="12650" y="4016"/>
                    <a:pt x="12633" y="2270"/>
                    <a:pt x="11366" y="1877"/>
                  </a:cubicBezTo>
                  <a:cubicBezTo>
                    <a:pt x="11161" y="1449"/>
                    <a:pt x="11332" y="832"/>
                    <a:pt x="11760" y="611"/>
                  </a:cubicBezTo>
                  <a:lnTo>
                    <a:pt x="11760" y="611"/>
                  </a:lnTo>
                  <a:cubicBezTo>
                    <a:pt x="11332" y="627"/>
                    <a:pt x="10905" y="1021"/>
                    <a:pt x="10973" y="1449"/>
                  </a:cubicBezTo>
                  <a:cubicBezTo>
                    <a:pt x="10613" y="559"/>
                    <a:pt x="9467" y="79"/>
                    <a:pt x="8474" y="11"/>
                  </a:cubicBezTo>
                  <a:cubicBezTo>
                    <a:pt x="8377" y="4"/>
                    <a:pt x="8279" y="1"/>
                    <a:pt x="8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01;p17">
              <a:extLst>
                <a:ext uri="{FF2B5EF4-FFF2-40B4-BE49-F238E27FC236}">
                  <a16:creationId xmlns:a16="http://schemas.microsoft.com/office/drawing/2014/main" id="{8CD93B09-D0A1-028D-8A7D-5AD4BD95713F}"/>
                </a:ext>
              </a:extLst>
            </p:cNvPr>
            <p:cNvSpPr/>
            <p:nvPr/>
          </p:nvSpPr>
          <p:spPr>
            <a:xfrm>
              <a:off x="2927506" y="606710"/>
              <a:ext cx="251264" cy="228171"/>
            </a:xfrm>
            <a:custGeom>
              <a:avLst/>
              <a:gdLst/>
              <a:ahLst/>
              <a:cxnLst/>
              <a:rect l="l" t="t" r="r" b="b"/>
              <a:pathLst>
                <a:path w="5462" h="4960" extrusionOk="0">
                  <a:moveTo>
                    <a:pt x="1326" y="0"/>
                  </a:moveTo>
                  <a:cubicBezTo>
                    <a:pt x="789" y="0"/>
                    <a:pt x="429" y="52"/>
                    <a:pt x="429" y="52"/>
                  </a:cubicBezTo>
                  <a:lnTo>
                    <a:pt x="1" y="1610"/>
                  </a:lnTo>
                  <a:lnTo>
                    <a:pt x="35" y="3219"/>
                  </a:lnTo>
                  <a:cubicBezTo>
                    <a:pt x="1182" y="3596"/>
                    <a:pt x="2260" y="4057"/>
                    <a:pt x="3133" y="4844"/>
                  </a:cubicBezTo>
                  <a:cubicBezTo>
                    <a:pt x="3133" y="4844"/>
                    <a:pt x="3465" y="4959"/>
                    <a:pt x="3817" y="4959"/>
                  </a:cubicBezTo>
                  <a:cubicBezTo>
                    <a:pt x="4042" y="4959"/>
                    <a:pt x="4274" y="4913"/>
                    <a:pt x="4434" y="4760"/>
                  </a:cubicBezTo>
                  <a:cubicBezTo>
                    <a:pt x="4622" y="4571"/>
                    <a:pt x="5170" y="3270"/>
                    <a:pt x="5461" y="1850"/>
                  </a:cubicBezTo>
                  <a:cubicBezTo>
                    <a:pt x="4532" y="250"/>
                    <a:pt x="2504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02;p17">
              <a:extLst>
                <a:ext uri="{FF2B5EF4-FFF2-40B4-BE49-F238E27FC236}">
                  <a16:creationId xmlns:a16="http://schemas.microsoft.com/office/drawing/2014/main" id="{D4D11E6E-65F9-FFBD-6767-0BD85C374658}"/>
                </a:ext>
              </a:extLst>
            </p:cNvPr>
            <p:cNvSpPr/>
            <p:nvPr/>
          </p:nvSpPr>
          <p:spPr>
            <a:xfrm>
              <a:off x="2927506" y="774427"/>
              <a:ext cx="223663" cy="346673"/>
            </a:xfrm>
            <a:custGeom>
              <a:avLst/>
              <a:gdLst/>
              <a:ahLst/>
              <a:cxnLst/>
              <a:rect l="l" t="t" r="r" b="b"/>
              <a:pathLst>
                <a:path w="4862" h="7536" extrusionOk="0">
                  <a:moveTo>
                    <a:pt x="3047" y="0"/>
                  </a:moveTo>
                  <a:lnTo>
                    <a:pt x="1952" y="1643"/>
                  </a:lnTo>
                  <a:lnTo>
                    <a:pt x="1" y="4571"/>
                  </a:lnTo>
                  <a:cubicBezTo>
                    <a:pt x="155" y="5324"/>
                    <a:pt x="206" y="5991"/>
                    <a:pt x="377" y="6505"/>
                  </a:cubicBezTo>
                  <a:cubicBezTo>
                    <a:pt x="571" y="7135"/>
                    <a:pt x="917" y="7536"/>
                    <a:pt x="1774" y="7536"/>
                  </a:cubicBezTo>
                  <a:cubicBezTo>
                    <a:pt x="1826" y="7536"/>
                    <a:pt x="1880" y="7534"/>
                    <a:pt x="1935" y="7532"/>
                  </a:cubicBezTo>
                  <a:cubicBezTo>
                    <a:pt x="3202" y="7463"/>
                    <a:pt x="3989" y="6659"/>
                    <a:pt x="4451" y="5854"/>
                  </a:cubicBezTo>
                  <a:cubicBezTo>
                    <a:pt x="4845" y="5153"/>
                    <a:pt x="4862" y="4297"/>
                    <a:pt x="4553" y="3561"/>
                  </a:cubicBezTo>
                  <a:lnTo>
                    <a:pt x="3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03;p17">
              <a:extLst>
                <a:ext uri="{FF2B5EF4-FFF2-40B4-BE49-F238E27FC236}">
                  <a16:creationId xmlns:a16="http://schemas.microsoft.com/office/drawing/2014/main" id="{92AD4500-3D11-F981-8372-56060A22D631}"/>
                </a:ext>
              </a:extLst>
            </p:cNvPr>
            <p:cNvSpPr/>
            <p:nvPr/>
          </p:nvSpPr>
          <p:spPr>
            <a:xfrm>
              <a:off x="2927506" y="848442"/>
              <a:ext cx="163078" cy="225273"/>
            </a:xfrm>
            <a:custGeom>
              <a:avLst/>
              <a:gdLst/>
              <a:ahLst/>
              <a:cxnLst/>
              <a:rect l="l" t="t" r="r" b="b"/>
              <a:pathLst>
                <a:path w="3545" h="4897" extrusionOk="0">
                  <a:moveTo>
                    <a:pt x="2472" y="1"/>
                  </a:moveTo>
                  <a:cubicBezTo>
                    <a:pt x="2298" y="1"/>
                    <a:pt x="2124" y="12"/>
                    <a:pt x="1952" y="34"/>
                  </a:cubicBezTo>
                  <a:lnTo>
                    <a:pt x="1" y="2962"/>
                  </a:lnTo>
                  <a:cubicBezTo>
                    <a:pt x="155" y="3715"/>
                    <a:pt x="206" y="4382"/>
                    <a:pt x="377" y="4896"/>
                  </a:cubicBezTo>
                  <a:cubicBezTo>
                    <a:pt x="397" y="4896"/>
                    <a:pt x="416" y="4896"/>
                    <a:pt x="436" y="4896"/>
                  </a:cubicBezTo>
                  <a:cubicBezTo>
                    <a:pt x="1051" y="4896"/>
                    <a:pt x="1676" y="4626"/>
                    <a:pt x="2141" y="4211"/>
                  </a:cubicBezTo>
                  <a:cubicBezTo>
                    <a:pt x="2671" y="3715"/>
                    <a:pt x="3031" y="3031"/>
                    <a:pt x="3218" y="2328"/>
                  </a:cubicBezTo>
                  <a:cubicBezTo>
                    <a:pt x="3424" y="1627"/>
                    <a:pt x="3476" y="890"/>
                    <a:pt x="3544" y="155"/>
                  </a:cubicBezTo>
                  <a:cubicBezTo>
                    <a:pt x="3197" y="50"/>
                    <a:pt x="2835" y="1"/>
                    <a:pt x="2472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04;p17">
              <a:extLst>
                <a:ext uri="{FF2B5EF4-FFF2-40B4-BE49-F238E27FC236}">
                  <a16:creationId xmlns:a16="http://schemas.microsoft.com/office/drawing/2014/main" id="{EE368FBC-5C40-7C8C-A972-8DDC144118D3}"/>
                </a:ext>
              </a:extLst>
            </p:cNvPr>
            <p:cNvSpPr/>
            <p:nvPr/>
          </p:nvSpPr>
          <p:spPr>
            <a:xfrm>
              <a:off x="2706291" y="609056"/>
              <a:ext cx="415768" cy="404130"/>
            </a:xfrm>
            <a:custGeom>
              <a:avLst/>
              <a:gdLst/>
              <a:ahLst/>
              <a:cxnLst/>
              <a:rect l="l" t="t" r="r" b="b"/>
              <a:pathLst>
                <a:path w="9038" h="8785" extrusionOk="0">
                  <a:moveTo>
                    <a:pt x="5238" y="1"/>
                  </a:moveTo>
                  <a:lnTo>
                    <a:pt x="5238" y="1"/>
                  </a:lnTo>
                  <a:cubicBezTo>
                    <a:pt x="4639" y="167"/>
                    <a:pt x="4022" y="256"/>
                    <a:pt x="3407" y="256"/>
                  </a:cubicBezTo>
                  <a:cubicBezTo>
                    <a:pt x="3195" y="256"/>
                    <a:pt x="2984" y="246"/>
                    <a:pt x="2773" y="224"/>
                  </a:cubicBezTo>
                  <a:cubicBezTo>
                    <a:pt x="2405" y="193"/>
                    <a:pt x="2051" y="135"/>
                    <a:pt x="1686" y="135"/>
                  </a:cubicBezTo>
                  <a:cubicBezTo>
                    <a:pt x="1643" y="135"/>
                    <a:pt x="1600" y="136"/>
                    <a:pt x="1557" y="138"/>
                  </a:cubicBezTo>
                  <a:cubicBezTo>
                    <a:pt x="1164" y="156"/>
                    <a:pt x="754" y="275"/>
                    <a:pt x="462" y="549"/>
                  </a:cubicBezTo>
                  <a:cubicBezTo>
                    <a:pt x="172" y="822"/>
                    <a:pt x="1" y="1354"/>
                    <a:pt x="188" y="1713"/>
                  </a:cubicBezTo>
                  <a:lnTo>
                    <a:pt x="1644" y="6437"/>
                  </a:lnTo>
                  <a:cubicBezTo>
                    <a:pt x="1883" y="7395"/>
                    <a:pt x="2550" y="8046"/>
                    <a:pt x="3047" y="8388"/>
                  </a:cubicBezTo>
                  <a:cubicBezTo>
                    <a:pt x="3415" y="8633"/>
                    <a:pt x="3870" y="8784"/>
                    <a:pt x="4374" y="8784"/>
                  </a:cubicBezTo>
                  <a:cubicBezTo>
                    <a:pt x="4644" y="8784"/>
                    <a:pt x="4928" y="8741"/>
                    <a:pt x="5220" y="8645"/>
                  </a:cubicBezTo>
                  <a:cubicBezTo>
                    <a:pt x="7326" y="7926"/>
                    <a:pt x="8730" y="6831"/>
                    <a:pt x="8199" y="4640"/>
                  </a:cubicBezTo>
                  <a:lnTo>
                    <a:pt x="7856" y="3595"/>
                  </a:lnTo>
                  <a:cubicBezTo>
                    <a:pt x="8267" y="3424"/>
                    <a:pt x="8730" y="3031"/>
                    <a:pt x="8901" y="2603"/>
                  </a:cubicBezTo>
                  <a:cubicBezTo>
                    <a:pt x="9004" y="2347"/>
                    <a:pt x="9038" y="2038"/>
                    <a:pt x="8952" y="1765"/>
                  </a:cubicBezTo>
                  <a:cubicBezTo>
                    <a:pt x="8867" y="1491"/>
                    <a:pt x="8661" y="1233"/>
                    <a:pt x="8388" y="1148"/>
                  </a:cubicBezTo>
                  <a:cubicBezTo>
                    <a:pt x="8334" y="1132"/>
                    <a:pt x="8275" y="1124"/>
                    <a:pt x="8212" y="1124"/>
                  </a:cubicBezTo>
                  <a:cubicBezTo>
                    <a:pt x="7951" y="1124"/>
                    <a:pt x="7632" y="1257"/>
                    <a:pt x="7480" y="1422"/>
                  </a:cubicBezTo>
                  <a:cubicBezTo>
                    <a:pt x="7155" y="1799"/>
                    <a:pt x="7822" y="3168"/>
                    <a:pt x="7395" y="3271"/>
                  </a:cubicBezTo>
                  <a:cubicBezTo>
                    <a:pt x="7378" y="3274"/>
                    <a:pt x="7361" y="3276"/>
                    <a:pt x="7346" y="3276"/>
                  </a:cubicBezTo>
                  <a:cubicBezTo>
                    <a:pt x="6947" y="3276"/>
                    <a:pt x="6908" y="2274"/>
                    <a:pt x="6727" y="1765"/>
                  </a:cubicBezTo>
                  <a:cubicBezTo>
                    <a:pt x="6539" y="1217"/>
                    <a:pt x="6179" y="1251"/>
                    <a:pt x="5665" y="1114"/>
                  </a:cubicBezTo>
                  <a:cubicBezTo>
                    <a:pt x="5152" y="977"/>
                    <a:pt x="5238" y="1"/>
                    <a:pt x="5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05;p17">
              <a:extLst>
                <a:ext uri="{FF2B5EF4-FFF2-40B4-BE49-F238E27FC236}">
                  <a16:creationId xmlns:a16="http://schemas.microsoft.com/office/drawing/2014/main" id="{C05A0DB9-E510-D5A4-D76F-8F51F4744B57}"/>
                </a:ext>
              </a:extLst>
            </p:cNvPr>
            <p:cNvSpPr/>
            <p:nvPr/>
          </p:nvSpPr>
          <p:spPr>
            <a:xfrm>
              <a:off x="3309398" y="1538169"/>
              <a:ext cx="199236" cy="198454"/>
            </a:xfrm>
            <a:custGeom>
              <a:avLst/>
              <a:gdLst/>
              <a:ahLst/>
              <a:cxnLst/>
              <a:rect l="l" t="t" r="r" b="b"/>
              <a:pathLst>
                <a:path w="4331" h="4314" extrusionOk="0">
                  <a:moveTo>
                    <a:pt x="2174" y="0"/>
                  </a:moveTo>
                  <a:cubicBezTo>
                    <a:pt x="976" y="0"/>
                    <a:pt x="1" y="959"/>
                    <a:pt x="1" y="2157"/>
                  </a:cubicBezTo>
                  <a:cubicBezTo>
                    <a:pt x="1" y="3355"/>
                    <a:pt x="976" y="4313"/>
                    <a:pt x="2174" y="4313"/>
                  </a:cubicBezTo>
                  <a:cubicBezTo>
                    <a:pt x="3355" y="4313"/>
                    <a:pt x="4330" y="3355"/>
                    <a:pt x="4330" y="2157"/>
                  </a:cubicBezTo>
                  <a:cubicBezTo>
                    <a:pt x="4330" y="959"/>
                    <a:pt x="3355" y="0"/>
                    <a:pt x="2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06;p17">
              <a:extLst>
                <a:ext uri="{FF2B5EF4-FFF2-40B4-BE49-F238E27FC236}">
                  <a16:creationId xmlns:a16="http://schemas.microsoft.com/office/drawing/2014/main" id="{44894FDB-DBB6-236B-AA12-553873478480}"/>
                </a:ext>
              </a:extLst>
            </p:cNvPr>
            <p:cNvSpPr/>
            <p:nvPr/>
          </p:nvSpPr>
          <p:spPr>
            <a:xfrm>
              <a:off x="953641" y="1455507"/>
              <a:ext cx="313230" cy="300854"/>
            </a:xfrm>
            <a:custGeom>
              <a:avLst/>
              <a:gdLst/>
              <a:ahLst/>
              <a:cxnLst/>
              <a:rect l="l" t="t" r="r" b="b"/>
              <a:pathLst>
                <a:path w="6809" h="6540" extrusionOk="0">
                  <a:moveTo>
                    <a:pt x="4656" y="1404"/>
                  </a:moveTo>
                  <a:cubicBezTo>
                    <a:pt x="4896" y="1575"/>
                    <a:pt x="5135" y="1660"/>
                    <a:pt x="5391" y="1694"/>
                  </a:cubicBezTo>
                  <a:cubicBezTo>
                    <a:pt x="5529" y="2216"/>
                    <a:pt x="5097" y="2323"/>
                    <a:pt x="4628" y="2323"/>
                  </a:cubicBezTo>
                  <a:cubicBezTo>
                    <a:pt x="4450" y="2323"/>
                    <a:pt x="4268" y="2308"/>
                    <a:pt x="4108" y="2294"/>
                  </a:cubicBezTo>
                  <a:cubicBezTo>
                    <a:pt x="4364" y="2020"/>
                    <a:pt x="4553" y="1678"/>
                    <a:pt x="4656" y="1404"/>
                  </a:cubicBezTo>
                  <a:close/>
                  <a:moveTo>
                    <a:pt x="3424" y="1"/>
                  </a:moveTo>
                  <a:cubicBezTo>
                    <a:pt x="3013" y="309"/>
                    <a:pt x="2808" y="822"/>
                    <a:pt x="2687" y="1301"/>
                  </a:cubicBezTo>
                  <a:cubicBezTo>
                    <a:pt x="2653" y="1438"/>
                    <a:pt x="2619" y="1610"/>
                    <a:pt x="2602" y="1797"/>
                  </a:cubicBezTo>
                  <a:cubicBezTo>
                    <a:pt x="2311" y="1694"/>
                    <a:pt x="2037" y="1592"/>
                    <a:pt x="1746" y="1489"/>
                  </a:cubicBezTo>
                  <a:cubicBezTo>
                    <a:pt x="1592" y="1438"/>
                    <a:pt x="1404" y="1404"/>
                    <a:pt x="1301" y="1249"/>
                  </a:cubicBezTo>
                  <a:cubicBezTo>
                    <a:pt x="1181" y="1062"/>
                    <a:pt x="1318" y="856"/>
                    <a:pt x="1438" y="720"/>
                  </a:cubicBezTo>
                  <a:cubicBezTo>
                    <a:pt x="1510" y="646"/>
                    <a:pt x="1447" y="537"/>
                    <a:pt x="1354" y="537"/>
                  </a:cubicBezTo>
                  <a:cubicBezTo>
                    <a:pt x="1337" y="537"/>
                    <a:pt x="1320" y="540"/>
                    <a:pt x="1301" y="548"/>
                  </a:cubicBezTo>
                  <a:cubicBezTo>
                    <a:pt x="993" y="720"/>
                    <a:pt x="959" y="1165"/>
                    <a:pt x="1112" y="1438"/>
                  </a:cubicBezTo>
                  <a:cubicBezTo>
                    <a:pt x="1233" y="1644"/>
                    <a:pt x="1438" y="1763"/>
                    <a:pt x="1660" y="1831"/>
                  </a:cubicBezTo>
                  <a:cubicBezTo>
                    <a:pt x="1968" y="1934"/>
                    <a:pt x="2276" y="2020"/>
                    <a:pt x="2584" y="2105"/>
                  </a:cubicBezTo>
                  <a:cubicBezTo>
                    <a:pt x="2602" y="2294"/>
                    <a:pt x="2653" y="2482"/>
                    <a:pt x="2773" y="2585"/>
                  </a:cubicBezTo>
                  <a:cubicBezTo>
                    <a:pt x="2914" y="2726"/>
                    <a:pt x="3070" y="2786"/>
                    <a:pt x="3230" y="2786"/>
                  </a:cubicBezTo>
                  <a:cubicBezTo>
                    <a:pt x="3400" y="2786"/>
                    <a:pt x="3573" y="2717"/>
                    <a:pt x="3732" y="2602"/>
                  </a:cubicBezTo>
                  <a:lnTo>
                    <a:pt x="3766" y="2602"/>
                  </a:lnTo>
                  <a:cubicBezTo>
                    <a:pt x="3800" y="2602"/>
                    <a:pt x="3835" y="2602"/>
                    <a:pt x="3851" y="2585"/>
                  </a:cubicBezTo>
                  <a:cubicBezTo>
                    <a:pt x="4071" y="2689"/>
                    <a:pt x="4322" y="2739"/>
                    <a:pt x="4567" y="2739"/>
                  </a:cubicBezTo>
                  <a:cubicBezTo>
                    <a:pt x="4685" y="2739"/>
                    <a:pt x="4801" y="2727"/>
                    <a:pt x="4912" y="2705"/>
                  </a:cubicBezTo>
                  <a:lnTo>
                    <a:pt x="4912" y="2705"/>
                  </a:lnTo>
                  <a:cubicBezTo>
                    <a:pt x="5194" y="3528"/>
                    <a:pt x="4612" y="3721"/>
                    <a:pt x="3982" y="3721"/>
                  </a:cubicBezTo>
                  <a:cubicBezTo>
                    <a:pt x="3616" y="3721"/>
                    <a:pt x="3234" y="3656"/>
                    <a:pt x="2995" y="3612"/>
                  </a:cubicBezTo>
                  <a:cubicBezTo>
                    <a:pt x="2397" y="3509"/>
                    <a:pt x="1062" y="3253"/>
                    <a:pt x="1062" y="2413"/>
                  </a:cubicBezTo>
                  <a:cubicBezTo>
                    <a:pt x="1062" y="2309"/>
                    <a:pt x="976" y="2252"/>
                    <a:pt x="892" y="2252"/>
                  </a:cubicBezTo>
                  <a:cubicBezTo>
                    <a:pt x="825" y="2252"/>
                    <a:pt x="759" y="2287"/>
                    <a:pt x="736" y="2363"/>
                  </a:cubicBezTo>
                  <a:cubicBezTo>
                    <a:pt x="291" y="3646"/>
                    <a:pt x="2773" y="4006"/>
                    <a:pt x="3543" y="4091"/>
                  </a:cubicBezTo>
                  <a:cubicBezTo>
                    <a:pt x="3650" y="4107"/>
                    <a:pt x="3761" y="4115"/>
                    <a:pt x="3875" y="4115"/>
                  </a:cubicBezTo>
                  <a:cubicBezTo>
                    <a:pt x="4126" y="4115"/>
                    <a:pt x="4386" y="4077"/>
                    <a:pt x="4622" y="4006"/>
                  </a:cubicBezTo>
                  <a:lnTo>
                    <a:pt x="4622" y="4006"/>
                  </a:lnTo>
                  <a:cubicBezTo>
                    <a:pt x="4850" y="4792"/>
                    <a:pt x="4365" y="4921"/>
                    <a:pt x="3819" y="4921"/>
                  </a:cubicBezTo>
                  <a:cubicBezTo>
                    <a:pt x="3628" y="4921"/>
                    <a:pt x="3430" y="4905"/>
                    <a:pt x="3253" y="4896"/>
                  </a:cubicBezTo>
                  <a:cubicBezTo>
                    <a:pt x="2413" y="4844"/>
                    <a:pt x="1062" y="4793"/>
                    <a:pt x="959" y="3664"/>
                  </a:cubicBezTo>
                  <a:cubicBezTo>
                    <a:pt x="948" y="3566"/>
                    <a:pt x="861" y="3489"/>
                    <a:pt x="778" y="3489"/>
                  </a:cubicBezTo>
                  <a:cubicBezTo>
                    <a:pt x="729" y="3489"/>
                    <a:pt x="682" y="3514"/>
                    <a:pt x="651" y="3577"/>
                  </a:cubicBezTo>
                  <a:cubicBezTo>
                    <a:pt x="1" y="4896"/>
                    <a:pt x="2157" y="5238"/>
                    <a:pt x="2979" y="5323"/>
                  </a:cubicBezTo>
                  <a:cubicBezTo>
                    <a:pt x="3121" y="5337"/>
                    <a:pt x="3277" y="5346"/>
                    <a:pt x="3439" y="5346"/>
                  </a:cubicBezTo>
                  <a:cubicBezTo>
                    <a:pt x="3669" y="5346"/>
                    <a:pt x="3912" y="5329"/>
                    <a:pt x="4143" y="5289"/>
                  </a:cubicBezTo>
                  <a:lnTo>
                    <a:pt x="4143" y="5289"/>
                  </a:lnTo>
                  <a:cubicBezTo>
                    <a:pt x="4387" y="6010"/>
                    <a:pt x="3628" y="6125"/>
                    <a:pt x="3031" y="6125"/>
                  </a:cubicBezTo>
                  <a:cubicBezTo>
                    <a:pt x="2876" y="6125"/>
                    <a:pt x="2732" y="6118"/>
                    <a:pt x="2619" y="6110"/>
                  </a:cubicBezTo>
                  <a:cubicBezTo>
                    <a:pt x="1934" y="6060"/>
                    <a:pt x="1096" y="5786"/>
                    <a:pt x="804" y="5118"/>
                  </a:cubicBezTo>
                  <a:cubicBezTo>
                    <a:pt x="778" y="5059"/>
                    <a:pt x="721" y="5032"/>
                    <a:pt x="662" y="5032"/>
                  </a:cubicBezTo>
                  <a:cubicBezTo>
                    <a:pt x="568" y="5032"/>
                    <a:pt x="469" y="5099"/>
                    <a:pt x="480" y="5204"/>
                  </a:cubicBezTo>
                  <a:cubicBezTo>
                    <a:pt x="595" y="6296"/>
                    <a:pt x="2152" y="6540"/>
                    <a:pt x="3043" y="6540"/>
                  </a:cubicBezTo>
                  <a:cubicBezTo>
                    <a:pt x="3074" y="6540"/>
                    <a:pt x="3103" y="6540"/>
                    <a:pt x="3132" y="6539"/>
                  </a:cubicBezTo>
                  <a:cubicBezTo>
                    <a:pt x="3526" y="6521"/>
                    <a:pt x="4108" y="6436"/>
                    <a:pt x="4348" y="6076"/>
                  </a:cubicBezTo>
                  <a:cubicBezTo>
                    <a:pt x="4536" y="5802"/>
                    <a:pt x="4622" y="5478"/>
                    <a:pt x="4399" y="5220"/>
                  </a:cubicBezTo>
                  <a:cubicBezTo>
                    <a:pt x="4964" y="5067"/>
                    <a:pt x="5289" y="4691"/>
                    <a:pt x="4793" y="3954"/>
                  </a:cubicBezTo>
                  <a:cubicBezTo>
                    <a:pt x="5323" y="3748"/>
                    <a:pt x="5615" y="3321"/>
                    <a:pt x="5049" y="2671"/>
                  </a:cubicBezTo>
                  <a:cubicBezTo>
                    <a:pt x="5170" y="2637"/>
                    <a:pt x="5272" y="2585"/>
                    <a:pt x="5357" y="2516"/>
                  </a:cubicBezTo>
                  <a:cubicBezTo>
                    <a:pt x="5597" y="2345"/>
                    <a:pt x="5752" y="1968"/>
                    <a:pt x="5597" y="1712"/>
                  </a:cubicBezTo>
                  <a:cubicBezTo>
                    <a:pt x="5683" y="1712"/>
                    <a:pt x="5786" y="1694"/>
                    <a:pt x="5871" y="1678"/>
                  </a:cubicBezTo>
                  <a:cubicBezTo>
                    <a:pt x="6282" y="1610"/>
                    <a:pt x="6744" y="1233"/>
                    <a:pt x="6795" y="822"/>
                  </a:cubicBezTo>
                  <a:cubicBezTo>
                    <a:pt x="6809" y="718"/>
                    <a:pt x="6703" y="643"/>
                    <a:pt x="6606" y="643"/>
                  </a:cubicBezTo>
                  <a:cubicBezTo>
                    <a:pt x="6576" y="643"/>
                    <a:pt x="6546" y="651"/>
                    <a:pt x="6521" y="667"/>
                  </a:cubicBezTo>
                  <a:cubicBezTo>
                    <a:pt x="6384" y="770"/>
                    <a:pt x="6282" y="907"/>
                    <a:pt x="6162" y="1028"/>
                  </a:cubicBezTo>
                  <a:cubicBezTo>
                    <a:pt x="5939" y="1233"/>
                    <a:pt x="5631" y="1301"/>
                    <a:pt x="5341" y="1318"/>
                  </a:cubicBezTo>
                  <a:cubicBezTo>
                    <a:pt x="5101" y="1318"/>
                    <a:pt x="4930" y="1147"/>
                    <a:pt x="4707" y="1130"/>
                  </a:cubicBezTo>
                  <a:cubicBezTo>
                    <a:pt x="4696" y="1063"/>
                    <a:pt x="4641" y="1011"/>
                    <a:pt x="4581" y="1011"/>
                  </a:cubicBezTo>
                  <a:cubicBezTo>
                    <a:pt x="4549" y="1011"/>
                    <a:pt x="4515" y="1026"/>
                    <a:pt x="4485" y="1062"/>
                  </a:cubicBezTo>
                  <a:cubicBezTo>
                    <a:pt x="4280" y="1301"/>
                    <a:pt x="4143" y="1592"/>
                    <a:pt x="3954" y="1831"/>
                  </a:cubicBezTo>
                  <a:cubicBezTo>
                    <a:pt x="3818" y="2001"/>
                    <a:pt x="3466" y="2335"/>
                    <a:pt x="3223" y="2335"/>
                  </a:cubicBezTo>
                  <a:cubicBezTo>
                    <a:pt x="3098" y="2335"/>
                    <a:pt x="3002" y="2247"/>
                    <a:pt x="2979" y="2003"/>
                  </a:cubicBezTo>
                  <a:cubicBezTo>
                    <a:pt x="2910" y="1267"/>
                    <a:pt x="3235" y="685"/>
                    <a:pt x="3440" y="17"/>
                  </a:cubicBezTo>
                  <a:cubicBezTo>
                    <a:pt x="3440" y="17"/>
                    <a:pt x="3440" y="1"/>
                    <a:pt x="3424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07;p17">
              <a:extLst>
                <a:ext uri="{FF2B5EF4-FFF2-40B4-BE49-F238E27FC236}">
                  <a16:creationId xmlns:a16="http://schemas.microsoft.com/office/drawing/2014/main" id="{C93EA70E-600C-2B28-7AC6-4D32C9D10C16}"/>
                </a:ext>
              </a:extLst>
            </p:cNvPr>
            <p:cNvSpPr/>
            <p:nvPr/>
          </p:nvSpPr>
          <p:spPr>
            <a:xfrm>
              <a:off x="2872398" y="721297"/>
              <a:ext cx="78020" cy="41908"/>
            </a:xfrm>
            <a:custGeom>
              <a:avLst/>
              <a:gdLst/>
              <a:ahLst/>
              <a:cxnLst/>
              <a:rect l="l" t="t" r="r" b="b"/>
              <a:pathLst>
                <a:path w="1696" h="911" extrusionOk="0">
                  <a:moveTo>
                    <a:pt x="1265" y="0"/>
                  </a:moveTo>
                  <a:cubicBezTo>
                    <a:pt x="885" y="0"/>
                    <a:pt x="463" y="221"/>
                    <a:pt x="172" y="386"/>
                  </a:cubicBezTo>
                  <a:cubicBezTo>
                    <a:pt x="52" y="454"/>
                    <a:pt x="0" y="591"/>
                    <a:pt x="35" y="710"/>
                  </a:cubicBezTo>
                  <a:cubicBezTo>
                    <a:pt x="52" y="762"/>
                    <a:pt x="69" y="797"/>
                    <a:pt x="103" y="831"/>
                  </a:cubicBezTo>
                  <a:cubicBezTo>
                    <a:pt x="167" y="884"/>
                    <a:pt x="245" y="911"/>
                    <a:pt x="319" y="911"/>
                  </a:cubicBezTo>
                  <a:cubicBezTo>
                    <a:pt x="363" y="911"/>
                    <a:pt x="407" y="901"/>
                    <a:pt x="445" y="881"/>
                  </a:cubicBezTo>
                  <a:cubicBezTo>
                    <a:pt x="669" y="745"/>
                    <a:pt x="890" y="642"/>
                    <a:pt x="1114" y="539"/>
                  </a:cubicBezTo>
                  <a:cubicBezTo>
                    <a:pt x="1319" y="454"/>
                    <a:pt x="1524" y="386"/>
                    <a:pt x="1661" y="215"/>
                  </a:cubicBezTo>
                  <a:cubicBezTo>
                    <a:pt x="1696" y="180"/>
                    <a:pt x="1696" y="128"/>
                    <a:pt x="1644" y="94"/>
                  </a:cubicBezTo>
                  <a:cubicBezTo>
                    <a:pt x="1528" y="27"/>
                    <a:pt x="1399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08;p17">
              <a:extLst>
                <a:ext uri="{FF2B5EF4-FFF2-40B4-BE49-F238E27FC236}">
                  <a16:creationId xmlns:a16="http://schemas.microsoft.com/office/drawing/2014/main" id="{B0D002AF-DA4B-9E6C-4B65-E027D3251B98}"/>
                </a:ext>
              </a:extLst>
            </p:cNvPr>
            <p:cNvSpPr/>
            <p:nvPr/>
          </p:nvSpPr>
          <p:spPr>
            <a:xfrm>
              <a:off x="2903125" y="756349"/>
              <a:ext cx="48073" cy="37032"/>
            </a:xfrm>
            <a:custGeom>
              <a:avLst/>
              <a:gdLst/>
              <a:ahLst/>
              <a:cxnLst/>
              <a:rect l="l" t="t" r="r" b="b"/>
              <a:pathLst>
                <a:path w="1045" h="805" extrusionOk="0">
                  <a:moveTo>
                    <a:pt x="531" y="0"/>
                  </a:moveTo>
                  <a:cubicBezTo>
                    <a:pt x="1" y="0"/>
                    <a:pt x="1" y="804"/>
                    <a:pt x="531" y="804"/>
                  </a:cubicBezTo>
                  <a:cubicBezTo>
                    <a:pt x="1044" y="804"/>
                    <a:pt x="1044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09;p17">
              <a:extLst>
                <a:ext uri="{FF2B5EF4-FFF2-40B4-BE49-F238E27FC236}">
                  <a16:creationId xmlns:a16="http://schemas.microsoft.com/office/drawing/2014/main" id="{1A357C7B-0A4E-CF4D-950D-23FE59ABB2CE}"/>
                </a:ext>
              </a:extLst>
            </p:cNvPr>
            <p:cNvSpPr/>
            <p:nvPr/>
          </p:nvSpPr>
          <p:spPr>
            <a:xfrm>
              <a:off x="2737801" y="755107"/>
              <a:ext cx="76364" cy="40988"/>
            </a:xfrm>
            <a:custGeom>
              <a:avLst/>
              <a:gdLst/>
              <a:ahLst/>
              <a:cxnLst/>
              <a:rect l="l" t="t" r="r" b="b"/>
              <a:pathLst>
                <a:path w="1660" h="891" extrusionOk="0">
                  <a:moveTo>
                    <a:pt x="1382" y="1"/>
                  </a:moveTo>
                  <a:cubicBezTo>
                    <a:pt x="1361" y="1"/>
                    <a:pt x="1339" y="3"/>
                    <a:pt x="1317" y="10"/>
                  </a:cubicBezTo>
                  <a:cubicBezTo>
                    <a:pt x="856" y="112"/>
                    <a:pt x="188" y="301"/>
                    <a:pt x="17" y="780"/>
                  </a:cubicBezTo>
                  <a:cubicBezTo>
                    <a:pt x="0" y="831"/>
                    <a:pt x="34" y="883"/>
                    <a:pt x="85" y="883"/>
                  </a:cubicBezTo>
                  <a:cubicBezTo>
                    <a:pt x="120" y="888"/>
                    <a:pt x="154" y="891"/>
                    <a:pt x="188" y="891"/>
                  </a:cubicBezTo>
                  <a:cubicBezTo>
                    <a:pt x="372" y="891"/>
                    <a:pt x="546" y="820"/>
                    <a:pt x="719" y="763"/>
                  </a:cubicBezTo>
                  <a:cubicBezTo>
                    <a:pt x="959" y="678"/>
                    <a:pt x="1181" y="609"/>
                    <a:pt x="1420" y="557"/>
                  </a:cubicBezTo>
                  <a:cubicBezTo>
                    <a:pt x="1557" y="523"/>
                    <a:pt x="1643" y="420"/>
                    <a:pt x="1643" y="283"/>
                  </a:cubicBezTo>
                  <a:cubicBezTo>
                    <a:pt x="1660" y="233"/>
                    <a:pt x="1643" y="198"/>
                    <a:pt x="1626" y="146"/>
                  </a:cubicBezTo>
                  <a:cubicBezTo>
                    <a:pt x="1584" y="62"/>
                    <a:pt x="148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10;p17">
              <a:extLst>
                <a:ext uri="{FF2B5EF4-FFF2-40B4-BE49-F238E27FC236}">
                  <a16:creationId xmlns:a16="http://schemas.microsoft.com/office/drawing/2014/main" id="{B8E8F867-8726-5531-3D47-C6A369E660B0}"/>
                </a:ext>
              </a:extLst>
            </p:cNvPr>
            <p:cNvSpPr/>
            <p:nvPr/>
          </p:nvSpPr>
          <p:spPr>
            <a:xfrm>
              <a:off x="2761124" y="794851"/>
              <a:ext cx="52489" cy="37170"/>
            </a:xfrm>
            <a:custGeom>
              <a:avLst/>
              <a:gdLst/>
              <a:ahLst/>
              <a:cxnLst/>
              <a:rect l="l" t="t" r="r" b="b"/>
              <a:pathLst>
                <a:path w="1141" h="808" extrusionOk="0">
                  <a:moveTo>
                    <a:pt x="558" y="0"/>
                  </a:moveTo>
                  <a:cubicBezTo>
                    <a:pt x="471" y="0"/>
                    <a:pt x="381" y="31"/>
                    <a:pt x="297" y="104"/>
                  </a:cubicBezTo>
                  <a:cubicBezTo>
                    <a:pt x="1" y="387"/>
                    <a:pt x="276" y="808"/>
                    <a:pt x="591" y="808"/>
                  </a:cubicBezTo>
                  <a:cubicBezTo>
                    <a:pt x="676" y="808"/>
                    <a:pt x="764" y="777"/>
                    <a:pt x="845" y="704"/>
                  </a:cubicBezTo>
                  <a:cubicBezTo>
                    <a:pt x="1141" y="421"/>
                    <a:pt x="876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11;p17">
              <a:extLst>
                <a:ext uri="{FF2B5EF4-FFF2-40B4-BE49-F238E27FC236}">
                  <a16:creationId xmlns:a16="http://schemas.microsoft.com/office/drawing/2014/main" id="{2D98D069-38CA-8AC1-B9B6-B358DB07D59E}"/>
                </a:ext>
              </a:extLst>
            </p:cNvPr>
            <p:cNvSpPr/>
            <p:nvPr/>
          </p:nvSpPr>
          <p:spPr>
            <a:xfrm>
              <a:off x="2841715" y="806719"/>
              <a:ext cx="42552" cy="85794"/>
            </a:xfrm>
            <a:custGeom>
              <a:avLst/>
              <a:gdLst/>
              <a:ahLst/>
              <a:cxnLst/>
              <a:rect l="l" t="t" r="r" b="b"/>
              <a:pathLst>
                <a:path w="925" h="1865" extrusionOk="0">
                  <a:moveTo>
                    <a:pt x="69" y="1"/>
                  </a:moveTo>
                  <a:lnTo>
                    <a:pt x="69" y="1"/>
                  </a:lnTo>
                  <a:cubicBezTo>
                    <a:pt x="291" y="599"/>
                    <a:pt x="257" y="1267"/>
                    <a:pt x="1" y="1849"/>
                  </a:cubicBezTo>
                  <a:cubicBezTo>
                    <a:pt x="53" y="1859"/>
                    <a:pt x="106" y="1864"/>
                    <a:pt x="159" y="1864"/>
                  </a:cubicBezTo>
                  <a:cubicBezTo>
                    <a:pt x="470" y="1864"/>
                    <a:pt x="779" y="1697"/>
                    <a:pt x="925" y="1404"/>
                  </a:cubicBezTo>
                  <a:cubicBezTo>
                    <a:pt x="839" y="857"/>
                    <a:pt x="530" y="325"/>
                    <a:pt x="69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12;p17">
              <a:extLst>
                <a:ext uri="{FF2B5EF4-FFF2-40B4-BE49-F238E27FC236}">
                  <a16:creationId xmlns:a16="http://schemas.microsoft.com/office/drawing/2014/main" id="{B070F877-D903-BD3C-7336-D0236A95B84F}"/>
                </a:ext>
              </a:extLst>
            </p:cNvPr>
            <p:cNvSpPr/>
            <p:nvPr/>
          </p:nvSpPr>
          <p:spPr>
            <a:xfrm>
              <a:off x="2892086" y="833491"/>
              <a:ext cx="92971" cy="104057"/>
            </a:xfrm>
            <a:custGeom>
              <a:avLst/>
              <a:gdLst/>
              <a:ahLst/>
              <a:cxnLst/>
              <a:rect l="l" t="t" r="r" b="b"/>
              <a:pathLst>
                <a:path w="2021" h="2262" extrusionOk="0">
                  <a:moveTo>
                    <a:pt x="1781" y="1"/>
                  </a:moveTo>
                  <a:cubicBezTo>
                    <a:pt x="1489" y="839"/>
                    <a:pt x="823" y="1507"/>
                    <a:pt x="1" y="1815"/>
                  </a:cubicBezTo>
                  <a:cubicBezTo>
                    <a:pt x="307" y="2062"/>
                    <a:pt x="638" y="2261"/>
                    <a:pt x="1015" y="2261"/>
                  </a:cubicBezTo>
                  <a:cubicBezTo>
                    <a:pt x="1080" y="2261"/>
                    <a:pt x="1147" y="2255"/>
                    <a:pt x="1216" y="2242"/>
                  </a:cubicBezTo>
                  <a:cubicBezTo>
                    <a:pt x="1524" y="2174"/>
                    <a:pt x="1832" y="2003"/>
                    <a:pt x="1952" y="1712"/>
                  </a:cubicBezTo>
                  <a:cubicBezTo>
                    <a:pt x="2021" y="1507"/>
                    <a:pt x="2003" y="1302"/>
                    <a:pt x="1969" y="1078"/>
                  </a:cubicBezTo>
                  <a:cubicBezTo>
                    <a:pt x="1918" y="702"/>
                    <a:pt x="1832" y="377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483;p47">
            <a:extLst>
              <a:ext uri="{FF2B5EF4-FFF2-40B4-BE49-F238E27FC236}">
                <a16:creationId xmlns:a16="http://schemas.microsoft.com/office/drawing/2014/main" id="{356AD91A-82CA-5643-4FDD-14E278B00C5D}"/>
              </a:ext>
            </a:extLst>
          </p:cNvPr>
          <p:cNvSpPr txBox="1">
            <a:spLocks/>
          </p:cNvSpPr>
          <p:nvPr/>
        </p:nvSpPr>
        <p:spPr>
          <a:xfrm>
            <a:off x="9732698" y="472028"/>
            <a:ext cx="3413210" cy="145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6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5000" dirty="0"/>
              <a:t>THANKS!</a:t>
            </a:r>
          </a:p>
          <a:p>
            <a:r>
              <a:rPr lang="en-US" sz="1600" b="0" dirty="0">
                <a:latin typeface="Mongolian Baiti" panose="03000500000000000000" pitchFamily="66" charset="0"/>
                <a:cs typeface="Mongolian Baiti" panose="03000500000000000000" pitchFamily="66" charset="0"/>
              </a:rPr>
              <a:t>By: Mahmoud </a:t>
            </a:r>
            <a:r>
              <a:rPr lang="en-US" sz="1600" b="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Shimy</a:t>
            </a:r>
            <a:endParaRPr lang="en-US" sz="1600" b="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568" name="Google Shape;1485;p47">
            <a:extLst>
              <a:ext uri="{FF2B5EF4-FFF2-40B4-BE49-F238E27FC236}">
                <a16:creationId xmlns:a16="http://schemas.microsoft.com/office/drawing/2014/main" id="{7F73818F-B3DE-4BE1-65A5-89399BA0E8E1}"/>
              </a:ext>
            </a:extLst>
          </p:cNvPr>
          <p:cNvGrpSpPr/>
          <p:nvPr/>
        </p:nvGrpSpPr>
        <p:grpSpPr>
          <a:xfrm>
            <a:off x="10057943" y="3919118"/>
            <a:ext cx="443906" cy="443882"/>
            <a:chOff x="266768" y="1721375"/>
            <a:chExt cx="397907" cy="397887"/>
          </a:xfrm>
        </p:grpSpPr>
        <p:sp>
          <p:nvSpPr>
            <p:cNvPr id="1569" name="Google Shape;1486;p47">
              <a:extLst>
                <a:ext uri="{FF2B5EF4-FFF2-40B4-BE49-F238E27FC236}">
                  <a16:creationId xmlns:a16="http://schemas.microsoft.com/office/drawing/2014/main" id="{2DEC0D01-EA68-941A-2BD6-D316443BB611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487;p47">
              <a:extLst>
                <a:ext uri="{FF2B5EF4-FFF2-40B4-BE49-F238E27FC236}">
                  <a16:creationId xmlns:a16="http://schemas.microsoft.com/office/drawing/2014/main" id="{37D988A0-C5C7-F944-33A2-DF55CB70F0FC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488;p47">
            <a:extLst>
              <a:ext uri="{FF2B5EF4-FFF2-40B4-BE49-F238E27FC236}">
                <a16:creationId xmlns:a16="http://schemas.microsoft.com/office/drawing/2014/main" id="{4D0F1843-416F-83FB-EF8D-E9299F9218E6}"/>
              </a:ext>
            </a:extLst>
          </p:cNvPr>
          <p:cNvGrpSpPr/>
          <p:nvPr/>
        </p:nvGrpSpPr>
        <p:grpSpPr>
          <a:xfrm>
            <a:off x="11593082" y="3919118"/>
            <a:ext cx="443882" cy="443882"/>
            <a:chOff x="1379798" y="1723250"/>
            <a:chExt cx="397887" cy="397887"/>
          </a:xfrm>
        </p:grpSpPr>
        <p:sp>
          <p:nvSpPr>
            <p:cNvPr id="1572" name="Google Shape;1489;p47">
              <a:extLst>
                <a:ext uri="{FF2B5EF4-FFF2-40B4-BE49-F238E27FC236}">
                  <a16:creationId xmlns:a16="http://schemas.microsoft.com/office/drawing/2014/main" id="{FD46AE61-3C7D-9AA6-535C-A3EEEA341E6B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490;p47">
              <a:extLst>
                <a:ext uri="{FF2B5EF4-FFF2-40B4-BE49-F238E27FC236}">
                  <a16:creationId xmlns:a16="http://schemas.microsoft.com/office/drawing/2014/main" id="{C11D48E7-C0BD-AEE5-7393-57B28E6D09FE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491;p47">
              <a:extLst>
                <a:ext uri="{FF2B5EF4-FFF2-40B4-BE49-F238E27FC236}">
                  <a16:creationId xmlns:a16="http://schemas.microsoft.com/office/drawing/2014/main" id="{075C0A29-306D-BCF4-A310-658903073AF3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492;p47">
              <a:extLst>
                <a:ext uri="{FF2B5EF4-FFF2-40B4-BE49-F238E27FC236}">
                  <a16:creationId xmlns:a16="http://schemas.microsoft.com/office/drawing/2014/main" id="{DE66B457-F6AB-5654-62E4-9DFA34BE91C5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493;p47">
            <a:extLst>
              <a:ext uri="{FF2B5EF4-FFF2-40B4-BE49-F238E27FC236}">
                <a16:creationId xmlns:a16="http://schemas.microsoft.com/office/drawing/2014/main" id="{42317494-E52B-0B06-3A60-54B5D9064FAC}"/>
              </a:ext>
            </a:extLst>
          </p:cNvPr>
          <p:cNvGrpSpPr/>
          <p:nvPr/>
        </p:nvGrpSpPr>
        <p:grpSpPr>
          <a:xfrm>
            <a:off x="10825536" y="3919118"/>
            <a:ext cx="443859" cy="443882"/>
            <a:chOff x="864491" y="1723250"/>
            <a:chExt cx="397866" cy="397887"/>
          </a:xfrm>
        </p:grpSpPr>
        <p:sp>
          <p:nvSpPr>
            <p:cNvPr id="1577" name="Google Shape;1494;p47">
              <a:extLst>
                <a:ext uri="{FF2B5EF4-FFF2-40B4-BE49-F238E27FC236}">
                  <a16:creationId xmlns:a16="http://schemas.microsoft.com/office/drawing/2014/main" id="{3DC91742-2C46-4EB2-DCE0-C07DA8CAEBE1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495;p47">
              <a:extLst>
                <a:ext uri="{FF2B5EF4-FFF2-40B4-BE49-F238E27FC236}">
                  <a16:creationId xmlns:a16="http://schemas.microsoft.com/office/drawing/2014/main" id="{AFDE1D8B-7F83-7F29-4372-B4A8A69EA43F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496;p47">
              <a:extLst>
                <a:ext uri="{FF2B5EF4-FFF2-40B4-BE49-F238E27FC236}">
                  <a16:creationId xmlns:a16="http://schemas.microsoft.com/office/drawing/2014/main" id="{E87AF8F6-2339-52B4-A1FE-D3FC57429A4D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497;p47">
            <a:extLst>
              <a:ext uri="{FF2B5EF4-FFF2-40B4-BE49-F238E27FC236}">
                <a16:creationId xmlns:a16="http://schemas.microsoft.com/office/drawing/2014/main" id="{1EE531D3-857F-34D9-A712-94AD778DE91A}"/>
              </a:ext>
            </a:extLst>
          </p:cNvPr>
          <p:cNvGrpSpPr/>
          <p:nvPr/>
        </p:nvGrpSpPr>
        <p:grpSpPr>
          <a:xfrm>
            <a:off x="12360652" y="3918369"/>
            <a:ext cx="445505" cy="445505"/>
            <a:chOff x="1190625" y="238125"/>
            <a:chExt cx="5235075" cy="5235075"/>
          </a:xfrm>
        </p:grpSpPr>
        <p:sp>
          <p:nvSpPr>
            <p:cNvPr id="1581" name="Google Shape;1498;p47">
              <a:extLst>
                <a:ext uri="{FF2B5EF4-FFF2-40B4-BE49-F238E27FC236}">
                  <a16:creationId xmlns:a16="http://schemas.microsoft.com/office/drawing/2014/main" id="{824BC87B-1C91-DC79-235F-3F12DAD118C8}"/>
                </a:ext>
              </a:extLst>
            </p:cNvPr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499;p47">
              <a:extLst>
                <a:ext uri="{FF2B5EF4-FFF2-40B4-BE49-F238E27FC236}">
                  <a16:creationId xmlns:a16="http://schemas.microsoft.com/office/drawing/2014/main" id="{01DE1926-A282-CDF9-C4C7-5F082DF21BD8}"/>
                </a:ext>
              </a:extLst>
            </p:cNvPr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qr code&#10;&#10;Description automatically generated">
            <a:extLst>
              <a:ext uri="{FF2B5EF4-FFF2-40B4-BE49-F238E27FC236}">
                <a16:creationId xmlns:a16="http://schemas.microsoft.com/office/drawing/2014/main" id="{D79F4867-06DA-6EF4-293F-371039E8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58" t="39211" r="16058" b="9697"/>
          <a:stretch/>
        </p:blipFill>
        <p:spPr>
          <a:xfrm>
            <a:off x="6493125" y="2839505"/>
            <a:ext cx="0" cy="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052ECBB-299B-3169-1A4D-56B7CDE0E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0" y="0"/>
            <a:ext cx="88950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62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1483;p47">
            <a:extLst>
              <a:ext uri="{FF2B5EF4-FFF2-40B4-BE49-F238E27FC236}">
                <a16:creationId xmlns:a16="http://schemas.microsoft.com/office/drawing/2014/main" id="{1D8243B5-78A6-5870-6A95-336F49C97CEB}"/>
              </a:ext>
            </a:extLst>
          </p:cNvPr>
          <p:cNvSpPr txBox="1">
            <a:spLocks/>
          </p:cNvSpPr>
          <p:nvPr/>
        </p:nvSpPr>
        <p:spPr>
          <a:xfrm>
            <a:off x="5052060" y="472028"/>
            <a:ext cx="3413210" cy="145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6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5000" dirty="0"/>
              <a:t>THANKS!</a:t>
            </a:r>
          </a:p>
          <a:p>
            <a:r>
              <a:rPr lang="en-US" sz="1600" b="0" dirty="0">
                <a:latin typeface="Mongolian Baiti" panose="03000500000000000000" pitchFamily="66" charset="0"/>
                <a:cs typeface="Mongolian Baiti" panose="03000500000000000000" pitchFamily="66" charset="0"/>
              </a:rPr>
              <a:t>By: Mahmoud </a:t>
            </a:r>
            <a:r>
              <a:rPr lang="en-US" sz="1600" b="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Shimy</a:t>
            </a:r>
            <a:endParaRPr lang="en-US" sz="1600" b="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228" name="Google Shape;1485;p47">
            <a:extLst>
              <a:ext uri="{FF2B5EF4-FFF2-40B4-BE49-F238E27FC236}">
                <a16:creationId xmlns:a16="http://schemas.microsoft.com/office/drawing/2014/main" id="{31A4404D-6CA8-0CC9-B237-5A50E035A5F1}"/>
              </a:ext>
            </a:extLst>
          </p:cNvPr>
          <p:cNvGrpSpPr/>
          <p:nvPr/>
        </p:nvGrpSpPr>
        <p:grpSpPr>
          <a:xfrm>
            <a:off x="5377305" y="3919118"/>
            <a:ext cx="443906" cy="443882"/>
            <a:chOff x="266768" y="1721375"/>
            <a:chExt cx="397907" cy="397887"/>
          </a:xfrm>
        </p:grpSpPr>
        <p:sp>
          <p:nvSpPr>
            <p:cNvPr id="229" name="Google Shape;1486;p47">
              <a:extLst>
                <a:ext uri="{FF2B5EF4-FFF2-40B4-BE49-F238E27FC236}">
                  <a16:creationId xmlns:a16="http://schemas.microsoft.com/office/drawing/2014/main" id="{9742A64A-1CF6-EE9F-AEEC-E7BA7AA298C1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487;p47">
              <a:extLst>
                <a:ext uri="{FF2B5EF4-FFF2-40B4-BE49-F238E27FC236}">
                  <a16:creationId xmlns:a16="http://schemas.microsoft.com/office/drawing/2014/main" id="{87B2D8C9-2133-A62E-3043-139B94BDAA33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1488;p47">
            <a:extLst>
              <a:ext uri="{FF2B5EF4-FFF2-40B4-BE49-F238E27FC236}">
                <a16:creationId xmlns:a16="http://schemas.microsoft.com/office/drawing/2014/main" id="{F9B38897-7AEF-F7D9-AEA3-B3AE9642E063}"/>
              </a:ext>
            </a:extLst>
          </p:cNvPr>
          <p:cNvGrpSpPr/>
          <p:nvPr/>
        </p:nvGrpSpPr>
        <p:grpSpPr>
          <a:xfrm>
            <a:off x="6912444" y="3919118"/>
            <a:ext cx="443882" cy="443882"/>
            <a:chOff x="1379798" y="1723250"/>
            <a:chExt cx="397887" cy="397887"/>
          </a:xfrm>
        </p:grpSpPr>
        <p:sp>
          <p:nvSpPr>
            <p:cNvPr id="232" name="Google Shape;1489;p47">
              <a:extLst>
                <a:ext uri="{FF2B5EF4-FFF2-40B4-BE49-F238E27FC236}">
                  <a16:creationId xmlns:a16="http://schemas.microsoft.com/office/drawing/2014/main" id="{33205683-E956-879E-06E9-2C533A402811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90;p47">
              <a:extLst>
                <a:ext uri="{FF2B5EF4-FFF2-40B4-BE49-F238E27FC236}">
                  <a16:creationId xmlns:a16="http://schemas.microsoft.com/office/drawing/2014/main" id="{F5B6D1E6-A691-E534-D39F-C0ADD1EE12F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91;p47">
              <a:extLst>
                <a:ext uri="{FF2B5EF4-FFF2-40B4-BE49-F238E27FC236}">
                  <a16:creationId xmlns:a16="http://schemas.microsoft.com/office/drawing/2014/main" id="{F7BD66A8-A5D2-92F7-55A0-9046E4700202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2;p47">
              <a:extLst>
                <a:ext uri="{FF2B5EF4-FFF2-40B4-BE49-F238E27FC236}">
                  <a16:creationId xmlns:a16="http://schemas.microsoft.com/office/drawing/2014/main" id="{4434D554-93CE-B1F1-A30A-FC11BD13CC4C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1493;p47">
            <a:extLst>
              <a:ext uri="{FF2B5EF4-FFF2-40B4-BE49-F238E27FC236}">
                <a16:creationId xmlns:a16="http://schemas.microsoft.com/office/drawing/2014/main" id="{DBCCA560-AA49-2D36-F9ED-508DFF7E1CDC}"/>
              </a:ext>
            </a:extLst>
          </p:cNvPr>
          <p:cNvGrpSpPr/>
          <p:nvPr/>
        </p:nvGrpSpPr>
        <p:grpSpPr>
          <a:xfrm>
            <a:off x="6144898" y="3919118"/>
            <a:ext cx="443859" cy="443882"/>
            <a:chOff x="864491" y="1723250"/>
            <a:chExt cx="397866" cy="397887"/>
          </a:xfrm>
        </p:grpSpPr>
        <p:sp>
          <p:nvSpPr>
            <p:cNvPr id="237" name="Google Shape;1494;p47">
              <a:extLst>
                <a:ext uri="{FF2B5EF4-FFF2-40B4-BE49-F238E27FC236}">
                  <a16:creationId xmlns:a16="http://schemas.microsoft.com/office/drawing/2014/main" id="{8AD7048F-661E-300D-6E37-A91FD4A99264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495;p47">
              <a:extLst>
                <a:ext uri="{FF2B5EF4-FFF2-40B4-BE49-F238E27FC236}">
                  <a16:creationId xmlns:a16="http://schemas.microsoft.com/office/drawing/2014/main" id="{A42E4A2A-F953-2435-64B4-CB0AA6700A91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496;p47">
              <a:extLst>
                <a:ext uri="{FF2B5EF4-FFF2-40B4-BE49-F238E27FC236}">
                  <a16:creationId xmlns:a16="http://schemas.microsoft.com/office/drawing/2014/main" id="{DA9C4ECE-5B46-F1E1-5236-2D8D1F3DA813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497;p47">
            <a:extLst>
              <a:ext uri="{FF2B5EF4-FFF2-40B4-BE49-F238E27FC236}">
                <a16:creationId xmlns:a16="http://schemas.microsoft.com/office/drawing/2014/main" id="{9BB825CC-D6C2-01B6-1F02-7525B0D85C4D}"/>
              </a:ext>
            </a:extLst>
          </p:cNvPr>
          <p:cNvGrpSpPr/>
          <p:nvPr/>
        </p:nvGrpSpPr>
        <p:grpSpPr>
          <a:xfrm>
            <a:off x="7680014" y="3918369"/>
            <a:ext cx="445505" cy="445505"/>
            <a:chOff x="1190625" y="238125"/>
            <a:chExt cx="5235075" cy="5235075"/>
          </a:xfrm>
        </p:grpSpPr>
        <p:sp>
          <p:nvSpPr>
            <p:cNvPr id="241" name="Google Shape;1498;p47">
              <a:extLst>
                <a:ext uri="{FF2B5EF4-FFF2-40B4-BE49-F238E27FC236}">
                  <a16:creationId xmlns:a16="http://schemas.microsoft.com/office/drawing/2014/main" id="{07AA7CE8-8446-DB04-4F0C-8B8BFFABA06A}"/>
                </a:ext>
              </a:extLst>
            </p:cNvPr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499;p47">
              <a:extLst>
                <a:ext uri="{FF2B5EF4-FFF2-40B4-BE49-F238E27FC236}">
                  <a16:creationId xmlns:a16="http://schemas.microsoft.com/office/drawing/2014/main" id="{32D7D896-73AD-4207-7155-6D25BC4C1F3E}"/>
                </a:ext>
              </a:extLst>
            </p:cNvPr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3" name="Picture 242" descr="A screenshot of a qr code&#10;&#10;Description automatically generated">
            <a:extLst>
              <a:ext uri="{FF2B5EF4-FFF2-40B4-BE49-F238E27FC236}">
                <a16:creationId xmlns:a16="http://schemas.microsoft.com/office/drawing/2014/main" id="{D08480E8-457F-7638-C95B-93AFDB78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58" t="39211" r="16058" b="9697"/>
          <a:stretch/>
        </p:blipFill>
        <p:spPr>
          <a:xfrm>
            <a:off x="5419067" y="1571662"/>
            <a:ext cx="2678332" cy="2223259"/>
          </a:xfrm>
          <a:prstGeom prst="rect">
            <a:avLst/>
          </a:prstGeom>
        </p:spPr>
      </p:pic>
      <p:grpSp>
        <p:nvGrpSpPr>
          <p:cNvPr id="348" name="Group 347">
            <a:extLst>
              <a:ext uri="{FF2B5EF4-FFF2-40B4-BE49-F238E27FC236}">
                <a16:creationId xmlns:a16="http://schemas.microsoft.com/office/drawing/2014/main" id="{50E1F566-D0FC-2475-C9A8-03ADB0647E93}"/>
              </a:ext>
            </a:extLst>
          </p:cNvPr>
          <p:cNvGrpSpPr/>
          <p:nvPr/>
        </p:nvGrpSpPr>
        <p:grpSpPr>
          <a:xfrm>
            <a:off x="842451" y="3685394"/>
            <a:ext cx="559111" cy="559111"/>
            <a:chOff x="1129177" y="3609700"/>
            <a:chExt cx="559111" cy="559111"/>
          </a:xfrm>
        </p:grpSpPr>
        <p:sp>
          <p:nvSpPr>
            <p:cNvPr id="349" name="Google Shape;65;p17">
              <a:extLst>
                <a:ext uri="{FF2B5EF4-FFF2-40B4-BE49-F238E27FC236}">
                  <a16:creationId xmlns:a16="http://schemas.microsoft.com/office/drawing/2014/main" id="{ABE0B856-82BC-9520-3EDD-A352501EBED3}"/>
                </a:ext>
              </a:extLst>
            </p:cNvPr>
            <p:cNvSpPr/>
            <p:nvPr/>
          </p:nvSpPr>
          <p:spPr>
            <a:xfrm>
              <a:off x="1129177" y="3609700"/>
              <a:ext cx="559111" cy="559111"/>
            </a:xfrm>
            <a:custGeom>
              <a:avLst/>
              <a:gdLst/>
              <a:ahLst/>
              <a:cxnLst/>
              <a:rect l="l" t="t" r="r" b="b"/>
              <a:pathLst>
                <a:path w="12154" h="12154" extrusionOk="0">
                  <a:moveTo>
                    <a:pt x="6078" y="1"/>
                  </a:moveTo>
                  <a:cubicBezTo>
                    <a:pt x="5290" y="1"/>
                    <a:pt x="4519" y="154"/>
                    <a:pt x="3818" y="446"/>
                  </a:cubicBezTo>
                  <a:cubicBezTo>
                    <a:pt x="2997" y="771"/>
                    <a:pt x="2244" y="1284"/>
                    <a:pt x="1644" y="1934"/>
                  </a:cubicBezTo>
                  <a:cubicBezTo>
                    <a:pt x="635" y="3013"/>
                    <a:pt x="1" y="4468"/>
                    <a:pt x="1" y="6077"/>
                  </a:cubicBezTo>
                  <a:cubicBezTo>
                    <a:pt x="1" y="6179"/>
                    <a:pt x="19" y="6282"/>
                    <a:pt x="19" y="6403"/>
                  </a:cubicBezTo>
                  <a:cubicBezTo>
                    <a:pt x="69" y="7327"/>
                    <a:pt x="327" y="8199"/>
                    <a:pt x="737" y="8970"/>
                  </a:cubicBezTo>
                  <a:cubicBezTo>
                    <a:pt x="1507" y="10390"/>
                    <a:pt x="2842" y="11485"/>
                    <a:pt x="4435" y="11930"/>
                  </a:cubicBezTo>
                  <a:cubicBezTo>
                    <a:pt x="4965" y="12067"/>
                    <a:pt x="5512" y="12154"/>
                    <a:pt x="6078" y="12154"/>
                  </a:cubicBezTo>
                  <a:cubicBezTo>
                    <a:pt x="6489" y="12154"/>
                    <a:pt x="6882" y="12119"/>
                    <a:pt x="7258" y="12033"/>
                  </a:cubicBezTo>
                  <a:cubicBezTo>
                    <a:pt x="8885" y="11725"/>
                    <a:pt x="10288" y="10750"/>
                    <a:pt x="11161" y="9415"/>
                  </a:cubicBezTo>
                  <a:cubicBezTo>
                    <a:pt x="11692" y="8628"/>
                    <a:pt x="12016" y="7703"/>
                    <a:pt x="12119" y="6727"/>
                  </a:cubicBezTo>
                  <a:lnTo>
                    <a:pt x="12119" y="6711"/>
                  </a:lnTo>
                  <a:cubicBezTo>
                    <a:pt x="12153" y="6505"/>
                    <a:pt x="12153" y="6300"/>
                    <a:pt x="12153" y="6077"/>
                  </a:cubicBezTo>
                  <a:cubicBezTo>
                    <a:pt x="12153" y="4605"/>
                    <a:pt x="11640" y="3253"/>
                    <a:pt x="10750" y="2208"/>
                  </a:cubicBezTo>
                  <a:cubicBezTo>
                    <a:pt x="10168" y="1507"/>
                    <a:pt x="9433" y="925"/>
                    <a:pt x="8593" y="549"/>
                  </a:cubicBezTo>
                  <a:cubicBezTo>
                    <a:pt x="7840" y="206"/>
                    <a:pt x="6984" y="1"/>
                    <a:pt x="6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66;p17">
              <a:extLst>
                <a:ext uri="{FF2B5EF4-FFF2-40B4-BE49-F238E27FC236}">
                  <a16:creationId xmlns:a16="http://schemas.microsoft.com/office/drawing/2014/main" id="{07F4072E-0B11-4D60-8AFD-F31FB6052F42}"/>
                </a:ext>
              </a:extLst>
            </p:cNvPr>
            <p:cNvSpPr/>
            <p:nvPr/>
          </p:nvSpPr>
          <p:spPr>
            <a:xfrm>
              <a:off x="1129177" y="3609700"/>
              <a:ext cx="559111" cy="553591"/>
            </a:xfrm>
            <a:custGeom>
              <a:avLst/>
              <a:gdLst/>
              <a:ahLst/>
              <a:cxnLst/>
              <a:rect l="l" t="t" r="r" b="b"/>
              <a:pathLst>
                <a:path w="12154" h="12034" extrusionOk="0">
                  <a:moveTo>
                    <a:pt x="6078" y="1"/>
                  </a:moveTo>
                  <a:cubicBezTo>
                    <a:pt x="5290" y="1"/>
                    <a:pt x="4519" y="154"/>
                    <a:pt x="3818" y="446"/>
                  </a:cubicBezTo>
                  <a:lnTo>
                    <a:pt x="3784" y="583"/>
                  </a:lnTo>
                  <a:lnTo>
                    <a:pt x="6094" y="2260"/>
                  </a:lnTo>
                  <a:lnTo>
                    <a:pt x="6026" y="3390"/>
                  </a:lnTo>
                  <a:lnTo>
                    <a:pt x="3732" y="5050"/>
                  </a:lnTo>
                  <a:lnTo>
                    <a:pt x="2534" y="4639"/>
                  </a:lnTo>
                  <a:lnTo>
                    <a:pt x="1644" y="1934"/>
                  </a:lnTo>
                  <a:cubicBezTo>
                    <a:pt x="635" y="3013"/>
                    <a:pt x="1" y="4468"/>
                    <a:pt x="1" y="6077"/>
                  </a:cubicBezTo>
                  <a:cubicBezTo>
                    <a:pt x="1" y="6179"/>
                    <a:pt x="19" y="6282"/>
                    <a:pt x="19" y="6403"/>
                  </a:cubicBezTo>
                  <a:lnTo>
                    <a:pt x="156" y="6487"/>
                  </a:lnTo>
                  <a:lnTo>
                    <a:pt x="2500" y="4794"/>
                  </a:lnTo>
                  <a:lnTo>
                    <a:pt x="3698" y="5204"/>
                  </a:lnTo>
                  <a:lnTo>
                    <a:pt x="4537" y="7772"/>
                  </a:lnTo>
                  <a:lnTo>
                    <a:pt x="3732" y="8936"/>
                  </a:lnTo>
                  <a:lnTo>
                    <a:pt x="737" y="8936"/>
                  </a:lnTo>
                  <a:lnTo>
                    <a:pt x="737" y="8970"/>
                  </a:lnTo>
                  <a:cubicBezTo>
                    <a:pt x="1507" y="10390"/>
                    <a:pt x="2842" y="11485"/>
                    <a:pt x="4435" y="11930"/>
                  </a:cubicBezTo>
                  <a:lnTo>
                    <a:pt x="4656" y="11777"/>
                  </a:lnTo>
                  <a:lnTo>
                    <a:pt x="3784" y="9107"/>
                  </a:lnTo>
                  <a:lnTo>
                    <a:pt x="4588" y="7943"/>
                  </a:lnTo>
                  <a:lnTo>
                    <a:pt x="7481" y="7943"/>
                  </a:lnTo>
                  <a:lnTo>
                    <a:pt x="7498" y="7977"/>
                  </a:lnTo>
                  <a:lnTo>
                    <a:pt x="8011" y="9158"/>
                  </a:lnTo>
                  <a:lnTo>
                    <a:pt x="8045" y="9226"/>
                  </a:lnTo>
                  <a:lnTo>
                    <a:pt x="7155" y="11965"/>
                  </a:lnTo>
                  <a:lnTo>
                    <a:pt x="7258" y="12033"/>
                  </a:lnTo>
                  <a:cubicBezTo>
                    <a:pt x="8885" y="11725"/>
                    <a:pt x="10288" y="10750"/>
                    <a:pt x="11161" y="9415"/>
                  </a:cubicBezTo>
                  <a:lnTo>
                    <a:pt x="11058" y="9123"/>
                  </a:lnTo>
                  <a:lnTo>
                    <a:pt x="8166" y="9123"/>
                  </a:lnTo>
                  <a:lnTo>
                    <a:pt x="8148" y="9089"/>
                  </a:lnTo>
                  <a:lnTo>
                    <a:pt x="7635" y="7909"/>
                  </a:lnTo>
                  <a:lnTo>
                    <a:pt x="7600" y="7840"/>
                  </a:lnTo>
                  <a:lnTo>
                    <a:pt x="8474" y="5170"/>
                  </a:lnTo>
                  <a:lnTo>
                    <a:pt x="9723" y="5136"/>
                  </a:lnTo>
                  <a:lnTo>
                    <a:pt x="12016" y="6795"/>
                  </a:lnTo>
                  <a:lnTo>
                    <a:pt x="12119" y="6727"/>
                  </a:lnTo>
                  <a:lnTo>
                    <a:pt x="12119" y="6711"/>
                  </a:lnTo>
                  <a:cubicBezTo>
                    <a:pt x="12153" y="6505"/>
                    <a:pt x="12153" y="6300"/>
                    <a:pt x="12153" y="6077"/>
                  </a:cubicBezTo>
                  <a:cubicBezTo>
                    <a:pt x="12153" y="4605"/>
                    <a:pt x="11640" y="3253"/>
                    <a:pt x="10750" y="2208"/>
                  </a:cubicBezTo>
                  <a:lnTo>
                    <a:pt x="10528" y="2208"/>
                  </a:lnTo>
                  <a:lnTo>
                    <a:pt x="9620" y="4981"/>
                  </a:lnTo>
                  <a:lnTo>
                    <a:pt x="8371" y="5015"/>
                  </a:lnTo>
                  <a:lnTo>
                    <a:pt x="6180" y="3424"/>
                  </a:lnTo>
                  <a:lnTo>
                    <a:pt x="6249" y="2295"/>
                  </a:lnTo>
                  <a:lnTo>
                    <a:pt x="8611" y="583"/>
                  </a:lnTo>
                  <a:lnTo>
                    <a:pt x="8593" y="549"/>
                  </a:lnTo>
                  <a:cubicBezTo>
                    <a:pt x="7840" y="206"/>
                    <a:pt x="6984" y="1"/>
                    <a:pt x="6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139B9B9D-F486-959F-0F05-6AA6388788E9}"/>
              </a:ext>
            </a:extLst>
          </p:cNvPr>
          <p:cNvGrpSpPr/>
          <p:nvPr/>
        </p:nvGrpSpPr>
        <p:grpSpPr>
          <a:xfrm>
            <a:off x="591099" y="507925"/>
            <a:ext cx="4535516" cy="4279041"/>
            <a:chOff x="713166" y="432231"/>
            <a:chExt cx="4535516" cy="4279041"/>
          </a:xfrm>
        </p:grpSpPr>
        <p:sp>
          <p:nvSpPr>
            <p:cNvPr id="32" name="Google Shape;63;p17">
              <a:extLst>
                <a:ext uri="{FF2B5EF4-FFF2-40B4-BE49-F238E27FC236}">
                  <a16:creationId xmlns:a16="http://schemas.microsoft.com/office/drawing/2014/main" id="{622F517A-D04F-6FEE-94B8-CE21F804A019}"/>
                </a:ext>
              </a:extLst>
            </p:cNvPr>
            <p:cNvSpPr/>
            <p:nvPr/>
          </p:nvSpPr>
          <p:spPr>
            <a:xfrm>
              <a:off x="713166" y="4500529"/>
              <a:ext cx="2108668" cy="2107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7;p17">
              <a:extLst>
                <a:ext uri="{FF2B5EF4-FFF2-40B4-BE49-F238E27FC236}">
                  <a16:creationId xmlns:a16="http://schemas.microsoft.com/office/drawing/2014/main" id="{11842C2E-AA94-08F0-83E0-0028EA054A5E}"/>
                </a:ext>
              </a:extLst>
            </p:cNvPr>
            <p:cNvSpPr/>
            <p:nvPr/>
          </p:nvSpPr>
          <p:spPr>
            <a:xfrm>
              <a:off x="1709515" y="2502703"/>
              <a:ext cx="689803" cy="615740"/>
            </a:xfrm>
            <a:custGeom>
              <a:avLst/>
              <a:gdLst/>
              <a:ahLst/>
              <a:cxnLst/>
              <a:rect l="l" t="t" r="r" b="b"/>
              <a:pathLst>
                <a:path w="14995" h="13385" extrusionOk="0">
                  <a:moveTo>
                    <a:pt x="5631" y="0"/>
                  </a:moveTo>
                  <a:cubicBezTo>
                    <a:pt x="5631" y="0"/>
                    <a:pt x="0" y="8011"/>
                    <a:pt x="4074" y="12033"/>
                  </a:cubicBezTo>
                  <a:cubicBezTo>
                    <a:pt x="5059" y="13013"/>
                    <a:pt x="6206" y="13385"/>
                    <a:pt x="7379" y="13385"/>
                  </a:cubicBezTo>
                  <a:cubicBezTo>
                    <a:pt x="11036" y="13385"/>
                    <a:pt x="14942" y="9773"/>
                    <a:pt x="14942" y="9773"/>
                  </a:cubicBezTo>
                  <a:lnTo>
                    <a:pt x="14994" y="6676"/>
                  </a:lnTo>
                  <a:lnTo>
                    <a:pt x="11519" y="1849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;p17">
              <a:extLst>
                <a:ext uri="{FF2B5EF4-FFF2-40B4-BE49-F238E27FC236}">
                  <a16:creationId xmlns:a16="http://schemas.microsoft.com/office/drawing/2014/main" id="{90DE1F89-4E6B-B041-F7C4-92C6A4574270}"/>
                </a:ext>
              </a:extLst>
            </p:cNvPr>
            <p:cNvSpPr/>
            <p:nvPr/>
          </p:nvSpPr>
          <p:spPr>
            <a:xfrm>
              <a:off x="1686652" y="2892417"/>
              <a:ext cx="1361482" cy="1442124"/>
            </a:xfrm>
            <a:custGeom>
              <a:avLst/>
              <a:gdLst/>
              <a:ahLst/>
              <a:cxnLst/>
              <a:rect l="l" t="t" r="r" b="b"/>
              <a:pathLst>
                <a:path w="29596" h="31349" extrusionOk="0">
                  <a:moveTo>
                    <a:pt x="17835" y="0"/>
                  </a:moveTo>
                  <a:lnTo>
                    <a:pt x="11109" y="11434"/>
                  </a:lnTo>
                  <a:cubicBezTo>
                    <a:pt x="10270" y="11811"/>
                    <a:pt x="9569" y="12273"/>
                    <a:pt x="8969" y="12803"/>
                  </a:cubicBezTo>
                  <a:cubicBezTo>
                    <a:pt x="5735" y="15628"/>
                    <a:pt x="5546" y="20250"/>
                    <a:pt x="4331" y="22560"/>
                  </a:cubicBezTo>
                  <a:cubicBezTo>
                    <a:pt x="2944" y="25161"/>
                    <a:pt x="0" y="29116"/>
                    <a:pt x="0" y="29116"/>
                  </a:cubicBezTo>
                  <a:cubicBezTo>
                    <a:pt x="678" y="31033"/>
                    <a:pt x="1833" y="31349"/>
                    <a:pt x="2520" y="31349"/>
                  </a:cubicBezTo>
                  <a:cubicBezTo>
                    <a:pt x="2857" y="31349"/>
                    <a:pt x="3081" y="31273"/>
                    <a:pt x="3081" y="31273"/>
                  </a:cubicBezTo>
                  <a:cubicBezTo>
                    <a:pt x="7394" y="29013"/>
                    <a:pt x="14172" y="22799"/>
                    <a:pt x="19787" y="17219"/>
                  </a:cubicBezTo>
                  <a:cubicBezTo>
                    <a:pt x="25230" y="11811"/>
                    <a:pt x="29595" y="7018"/>
                    <a:pt x="29595" y="7018"/>
                  </a:cubicBezTo>
                  <a:lnTo>
                    <a:pt x="27028" y="1764"/>
                  </a:lnTo>
                  <a:lnTo>
                    <a:pt x="17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;p17">
              <a:extLst>
                <a:ext uri="{FF2B5EF4-FFF2-40B4-BE49-F238E27FC236}">
                  <a16:creationId xmlns:a16="http://schemas.microsoft.com/office/drawing/2014/main" id="{66FB157C-10FA-9713-35CD-6C4F8ADFC31A}"/>
                </a:ext>
              </a:extLst>
            </p:cNvPr>
            <p:cNvSpPr/>
            <p:nvPr/>
          </p:nvSpPr>
          <p:spPr>
            <a:xfrm>
              <a:off x="1556748" y="4215984"/>
              <a:ext cx="377172" cy="440978"/>
            </a:xfrm>
            <a:custGeom>
              <a:avLst/>
              <a:gdLst/>
              <a:ahLst/>
              <a:cxnLst/>
              <a:rect l="l" t="t" r="r" b="b"/>
              <a:pathLst>
                <a:path w="8199" h="9586" extrusionOk="0">
                  <a:moveTo>
                    <a:pt x="3064" y="1"/>
                  </a:moveTo>
                  <a:lnTo>
                    <a:pt x="1781" y="1455"/>
                  </a:lnTo>
                  <a:lnTo>
                    <a:pt x="1" y="3440"/>
                  </a:lnTo>
                  <a:lnTo>
                    <a:pt x="7788" y="9586"/>
                  </a:lnTo>
                  <a:cubicBezTo>
                    <a:pt x="8080" y="8918"/>
                    <a:pt x="8199" y="8216"/>
                    <a:pt x="8164" y="7514"/>
                  </a:cubicBezTo>
                  <a:cubicBezTo>
                    <a:pt x="8148" y="7258"/>
                    <a:pt x="8130" y="7018"/>
                    <a:pt x="8080" y="6795"/>
                  </a:cubicBezTo>
                  <a:cubicBezTo>
                    <a:pt x="8011" y="6487"/>
                    <a:pt x="7908" y="6197"/>
                    <a:pt x="7788" y="5905"/>
                  </a:cubicBezTo>
                  <a:cubicBezTo>
                    <a:pt x="7703" y="5717"/>
                    <a:pt x="7600" y="5528"/>
                    <a:pt x="7480" y="5341"/>
                  </a:cubicBezTo>
                  <a:cubicBezTo>
                    <a:pt x="7361" y="5135"/>
                    <a:pt x="7206" y="4930"/>
                    <a:pt x="7053" y="4741"/>
                  </a:cubicBezTo>
                  <a:cubicBezTo>
                    <a:pt x="7001" y="4673"/>
                    <a:pt x="6932" y="4604"/>
                    <a:pt x="6881" y="4536"/>
                  </a:cubicBezTo>
                  <a:cubicBezTo>
                    <a:pt x="6556" y="4177"/>
                    <a:pt x="6316" y="3766"/>
                    <a:pt x="6163" y="3321"/>
                  </a:cubicBezTo>
                  <a:cubicBezTo>
                    <a:pt x="6076" y="3116"/>
                    <a:pt x="6042" y="2876"/>
                    <a:pt x="6008" y="2653"/>
                  </a:cubicBezTo>
                  <a:lnTo>
                    <a:pt x="5974" y="2276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;p17">
              <a:extLst>
                <a:ext uri="{FF2B5EF4-FFF2-40B4-BE49-F238E27FC236}">
                  <a16:creationId xmlns:a16="http://schemas.microsoft.com/office/drawing/2014/main" id="{BAB8C367-78D5-3263-7DB0-E054CCE0AF32}"/>
                </a:ext>
              </a:extLst>
            </p:cNvPr>
            <p:cNvSpPr/>
            <p:nvPr/>
          </p:nvSpPr>
          <p:spPr>
            <a:xfrm>
              <a:off x="1556748" y="4282868"/>
              <a:ext cx="151991" cy="182721"/>
            </a:xfrm>
            <a:custGeom>
              <a:avLst/>
              <a:gdLst/>
              <a:ahLst/>
              <a:cxnLst/>
              <a:rect l="l" t="t" r="r" b="b"/>
              <a:pathLst>
                <a:path w="3304" h="3972" extrusionOk="0">
                  <a:moveTo>
                    <a:pt x="1781" y="1"/>
                  </a:moveTo>
                  <a:lnTo>
                    <a:pt x="1" y="1986"/>
                  </a:lnTo>
                  <a:lnTo>
                    <a:pt x="2516" y="3972"/>
                  </a:lnTo>
                  <a:cubicBezTo>
                    <a:pt x="3303" y="2671"/>
                    <a:pt x="3013" y="977"/>
                    <a:pt x="1797" y="19"/>
                  </a:cubicBezTo>
                  <a:lnTo>
                    <a:pt x="1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1;p17">
              <a:extLst>
                <a:ext uri="{FF2B5EF4-FFF2-40B4-BE49-F238E27FC236}">
                  <a16:creationId xmlns:a16="http://schemas.microsoft.com/office/drawing/2014/main" id="{E77EBF2B-F11B-6782-02AA-0E33586E20E6}"/>
                </a:ext>
              </a:extLst>
            </p:cNvPr>
            <p:cNvSpPr/>
            <p:nvPr/>
          </p:nvSpPr>
          <p:spPr>
            <a:xfrm>
              <a:off x="1780355" y="4368751"/>
              <a:ext cx="100837" cy="72592"/>
            </a:xfrm>
            <a:custGeom>
              <a:avLst/>
              <a:gdLst/>
              <a:ahLst/>
              <a:cxnLst/>
              <a:rect l="l" t="t" r="r" b="b"/>
              <a:pathLst>
                <a:path w="2192" h="1578" extrusionOk="0">
                  <a:moveTo>
                    <a:pt x="1302" y="0"/>
                  </a:moveTo>
                  <a:lnTo>
                    <a:pt x="720" y="69"/>
                  </a:lnTo>
                  <a:cubicBezTo>
                    <a:pt x="291" y="119"/>
                    <a:pt x="1" y="496"/>
                    <a:pt x="51" y="907"/>
                  </a:cubicBezTo>
                  <a:cubicBezTo>
                    <a:pt x="69" y="1112"/>
                    <a:pt x="172" y="1301"/>
                    <a:pt x="325" y="1420"/>
                  </a:cubicBezTo>
                  <a:cubicBezTo>
                    <a:pt x="461" y="1526"/>
                    <a:pt x="636" y="1578"/>
                    <a:pt x="816" y="1578"/>
                  </a:cubicBezTo>
                  <a:cubicBezTo>
                    <a:pt x="841" y="1578"/>
                    <a:pt x="866" y="1577"/>
                    <a:pt x="891" y="1575"/>
                  </a:cubicBezTo>
                  <a:lnTo>
                    <a:pt x="2192" y="1420"/>
                  </a:lnTo>
                  <a:cubicBezTo>
                    <a:pt x="2140" y="1352"/>
                    <a:pt x="2071" y="1283"/>
                    <a:pt x="2020" y="1215"/>
                  </a:cubicBezTo>
                  <a:cubicBezTo>
                    <a:pt x="1695" y="856"/>
                    <a:pt x="1455" y="445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;p17">
              <a:extLst>
                <a:ext uri="{FF2B5EF4-FFF2-40B4-BE49-F238E27FC236}">
                  <a16:creationId xmlns:a16="http://schemas.microsoft.com/office/drawing/2014/main" id="{8B3F3D67-BE7D-EC51-A890-2EBA9480F06F}"/>
                </a:ext>
              </a:extLst>
            </p:cNvPr>
            <p:cNvSpPr/>
            <p:nvPr/>
          </p:nvSpPr>
          <p:spPr>
            <a:xfrm>
              <a:off x="1792131" y="4461625"/>
              <a:ext cx="136304" cy="78158"/>
            </a:xfrm>
            <a:custGeom>
              <a:avLst/>
              <a:gdLst/>
              <a:ahLst/>
              <a:cxnLst/>
              <a:rect l="l" t="t" r="r" b="b"/>
              <a:pathLst>
                <a:path w="2963" h="1699" extrusionOk="0">
                  <a:moveTo>
                    <a:pt x="2363" y="1"/>
                  </a:moveTo>
                  <a:lnTo>
                    <a:pt x="703" y="188"/>
                  </a:lnTo>
                  <a:cubicBezTo>
                    <a:pt x="292" y="241"/>
                    <a:pt x="1" y="617"/>
                    <a:pt x="35" y="1028"/>
                  </a:cubicBezTo>
                  <a:cubicBezTo>
                    <a:pt x="69" y="1233"/>
                    <a:pt x="172" y="1421"/>
                    <a:pt x="327" y="1541"/>
                  </a:cubicBezTo>
                  <a:cubicBezTo>
                    <a:pt x="460" y="1645"/>
                    <a:pt x="621" y="1698"/>
                    <a:pt x="796" y="1698"/>
                  </a:cubicBezTo>
                  <a:cubicBezTo>
                    <a:pt x="822" y="1698"/>
                    <a:pt x="848" y="1697"/>
                    <a:pt x="874" y="1695"/>
                  </a:cubicBezTo>
                  <a:lnTo>
                    <a:pt x="2963" y="1455"/>
                  </a:lnTo>
                  <a:cubicBezTo>
                    <a:pt x="2894" y="1147"/>
                    <a:pt x="2791" y="857"/>
                    <a:pt x="2671" y="565"/>
                  </a:cubicBezTo>
                  <a:cubicBezTo>
                    <a:pt x="2586" y="377"/>
                    <a:pt x="2483" y="188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3;p17">
              <a:extLst>
                <a:ext uri="{FF2B5EF4-FFF2-40B4-BE49-F238E27FC236}">
                  <a16:creationId xmlns:a16="http://schemas.microsoft.com/office/drawing/2014/main" id="{97CF976A-DC78-7567-C905-300007029354}"/>
                </a:ext>
              </a:extLst>
            </p:cNvPr>
            <p:cNvSpPr/>
            <p:nvPr/>
          </p:nvSpPr>
          <p:spPr>
            <a:xfrm>
              <a:off x="1527584" y="4374225"/>
              <a:ext cx="387430" cy="320543"/>
            </a:xfrm>
            <a:custGeom>
              <a:avLst/>
              <a:gdLst/>
              <a:ahLst/>
              <a:cxnLst/>
              <a:rect l="l" t="t" r="r" b="b"/>
              <a:pathLst>
                <a:path w="8422" h="6968" extrusionOk="0">
                  <a:moveTo>
                    <a:pt x="635" y="0"/>
                  </a:moveTo>
                  <a:lnTo>
                    <a:pt x="1" y="822"/>
                  </a:lnTo>
                  <a:lnTo>
                    <a:pt x="7771" y="6967"/>
                  </a:lnTo>
                  <a:lnTo>
                    <a:pt x="8422" y="614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4;p17">
              <a:extLst>
                <a:ext uri="{FF2B5EF4-FFF2-40B4-BE49-F238E27FC236}">
                  <a16:creationId xmlns:a16="http://schemas.microsoft.com/office/drawing/2014/main" id="{88EBDF0D-500F-C46A-7220-44EF242BA354}"/>
                </a:ext>
              </a:extLst>
            </p:cNvPr>
            <p:cNvSpPr/>
            <p:nvPr/>
          </p:nvSpPr>
          <p:spPr>
            <a:xfrm>
              <a:off x="1815775" y="4645902"/>
              <a:ext cx="69326" cy="65370"/>
            </a:xfrm>
            <a:custGeom>
              <a:avLst/>
              <a:gdLst/>
              <a:ahLst/>
              <a:cxnLst/>
              <a:rect l="l" t="t" r="r" b="b"/>
              <a:pathLst>
                <a:path w="1507" h="1421" extrusionOk="0">
                  <a:moveTo>
                    <a:pt x="171" y="0"/>
                  </a:moveTo>
                  <a:lnTo>
                    <a:pt x="0" y="804"/>
                  </a:lnTo>
                  <a:lnTo>
                    <a:pt x="771" y="1420"/>
                  </a:lnTo>
                  <a:lnTo>
                    <a:pt x="1506" y="1061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;p17">
              <a:extLst>
                <a:ext uri="{FF2B5EF4-FFF2-40B4-BE49-F238E27FC236}">
                  <a16:creationId xmlns:a16="http://schemas.microsoft.com/office/drawing/2014/main" id="{3968E03D-09C8-F47A-D411-55B6E998CBD2}"/>
                </a:ext>
              </a:extLst>
            </p:cNvPr>
            <p:cNvSpPr/>
            <p:nvPr/>
          </p:nvSpPr>
          <p:spPr>
            <a:xfrm>
              <a:off x="1678740" y="4537250"/>
              <a:ext cx="69371" cy="65370"/>
            </a:xfrm>
            <a:custGeom>
              <a:avLst/>
              <a:gdLst/>
              <a:ahLst/>
              <a:cxnLst/>
              <a:rect l="l" t="t" r="r" b="b"/>
              <a:pathLst>
                <a:path w="1508" h="1421" extrusionOk="0">
                  <a:moveTo>
                    <a:pt x="172" y="0"/>
                  </a:moveTo>
                  <a:lnTo>
                    <a:pt x="1" y="822"/>
                  </a:lnTo>
                  <a:lnTo>
                    <a:pt x="772" y="1420"/>
                  </a:lnTo>
                  <a:lnTo>
                    <a:pt x="1507" y="1061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6;p17">
              <a:extLst>
                <a:ext uri="{FF2B5EF4-FFF2-40B4-BE49-F238E27FC236}">
                  <a16:creationId xmlns:a16="http://schemas.microsoft.com/office/drawing/2014/main" id="{1E7DA09B-3420-EDEE-4A0B-7600A93E38FA}"/>
                </a:ext>
              </a:extLst>
            </p:cNvPr>
            <p:cNvSpPr/>
            <p:nvPr/>
          </p:nvSpPr>
          <p:spPr>
            <a:xfrm>
              <a:off x="1541752" y="4429333"/>
              <a:ext cx="69326" cy="64587"/>
            </a:xfrm>
            <a:custGeom>
              <a:avLst/>
              <a:gdLst/>
              <a:ahLst/>
              <a:cxnLst/>
              <a:rect l="l" t="t" r="r" b="b"/>
              <a:pathLst>
                <a:path w="1507" h="1404" extrusionOk="0">
                  <a:moveTo>
                    <a:pt x="172" y="0"/>
                  </a:moveTo>
                  <a:lnTo>
                    <a:pt x="1" y="806"/>
                  </a:lnTo>
                  <a:lnTo>
                    <a:pt x="772" y="1404"/>
                  </a:lnTo>
                  <a:lnTo>
                    <a:pt x="1507" y="1045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7;p17">
              <a:extLst>
                <a:ext uri="{FF2B5EF4-FFF2-40B4-BE49-F238E27FC236}">
                  <a16:creationId xmlns:a16="http://schemas.microsoft.com/office/drawing/2014/main" id="{4A4FF656-8D5C-0FEC-0A55-C6181E3E4509}"/>
                </a:ext>
              </a:extLst>
            </p:cNvPr>
            <p:cNvSpPr/>
            <p:nvPr/>
          </p:nvSpPr>
          <p:spPr>
            <a:xfrm>
              <a:off x="1686652" y="3481360"/>
              <a:ext cx="910246" cy="853158"/>
            </a:xfrm>
            <a:custGeom>
              <a:avLst/>
              <a:gdLst/>
              <a:ahLst/>
              <a:cxnLst/>
              <a:rect l="l" t="t" r="r" b="b"/>
              <a:pathLst>
                <a:path w="19787" h="18546" extrusionOk="0">
                  <a:moveTo>
                    <a:pt x="8969" y="0"/>
                  </a:moveTo>
                  <a:cubicBezTo>
                    <a:pt x="5735" y="2825"/>
                    <a:pt x="5546" y="7447"/>
                    <a:pt x="4331" y="9757"/>
                  </a:cubicBezTo>
                  <a:cubicBezTo>
                    <a:pt x="2944" y="12358"/>
                    <a:pt x="0" y="16313"/>
                    <a:pt x="0" y="16313"/>
                  </a:cubicBezTo>
                  <a:cubicBezTo>
                    <a:pt x="678" y="18230"/>
                    <a:pt x="1833" y="18546"/>
                    <a:pt x="2520" y="18546"/>
                  </a:cubicBezTo>
                  <a:cubicBezTo>
                    <a:pt x="2857" y="18546"/>
                    <a:pt x="3081" y="18470"/>
                    <a:pt x="3081" y="18470"/>
                  </a:cubicBezTo>
                  <a:cubicBezTo>
                    <a:pt x="7394" y="16210"/>
                    <a:pt x="14172" y="9996"/>
                    <a:pt x="19787" y="4416"/>
                  </a:cubicBezTo>
                  <a:cubicBezTo>
                    <a:pt x="15046" y="822"/>
                    <a:pt x="11281" y="35"/>
                    <a:pt x="89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;p17">
              <a:extLst>
                <a:ext uri="{FF2B5EF4-FFF2-40B4-BE49-F238E27FC236}">
                  <a16:creationId xmlns:a16="http://schemas.microsoft.com/office/drawing/2014/main" id="{45BB8638-E489-1A57-DBCE-65F0E4B4D6D5}"/>
                </a:ext>
              </a:extLst>
            </p:cNvPr>
            <p:cNvSpPr/>
            <p:nvPr/>
          </p:nvSpPr>
          <p:spPr>
            <a:xfrm>
              <a:off x="2038600" y="3481360"/>
              <a:ext cx="558283" cy="263823"/>
            </a:xfrm>
            <a:custGeom>
              <a:avLst/>
              <a:gdLst/>
              <a:ahLst/>
              <a:cxnLst/>
              <a:rect l="l" t="t" r="r" b="b"/>
              <a:pathLst>
                <a:path w="12136" h="5735" extrusionOk="0">
                  <a:moveTo>
                    <a:pt x="1318" y="0"/>
                  </a:moveTo>
                  <a:cubicBezTo>
                    <a:pt x="805" y="445"/>
                    <a:pt x="377" y="942"/>
                    <a:pt x="1" y="1456"/>
                  </a:cubicBezTo>
                  <a:cubicBezTo>
                    <a:pt x="2260" y="1472"/>
                    <a:pt x="6026" y="2191"/>
                    <a:pt x="10784" y="5735"/>
                  </a:cubicBezTo>
                  <a:cubicBezTo>
                    <a:pt x="11246" y="5290"/>
                    <a:pt x="11691" y="4845"/>
                    <a:pt x="12136" y="4416"/>
                  </a:cubicBezTo>
                  <a:cubicBezTo>
                    <a:pt x="7395" y="822"/>
                    <a:pt x="3630" y="35"/>
                    <a:pt x="1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9;p17">
              <a:extLst>
                <a:ext uri="{FF2B5EF4-FFF2-40B4-BE49-F238E27FC236}">
                  <a16:creationId xmlns:a16="http://schemas.microsoft.com/office/drawing/2014/main" id="{A6AF498C-78FA-5166-6908-280B359D7512}"/>
                </a:ext>
              </a:extLst>
            </p:cNvPr>
            <p:cNvSpPr/>
            <p:nvPr/>
          </p:nvSpPr>
          <p:spPr>
            <a:xfrm>
              <a:off x="2507064" y="2302694"/>
              <a:ext cx="845705" cy="912638"/>
            </a:xfrm>
            <a:custGeom>
              <a:avLst/>
              <a:gdLst/>
              <a:ahLst/>
              <a:cxnLst/>
              <a:rect l="l" t="t" r="r" b="b"/>
              <a:pathLst>
                <a:path w="18384" h="19839" extrusionOk="0">
                  <a:moveTo>
                    <a:pt x="6642" y="1"/>
                  </a:moveTo>
                  <a:lnTo>
                    <a:pt x="0" y="12820"/>
                  </a:lnTo>
                  <a:cubicBezTo>
                    <a:pt x="2465" y="17168"/>
                    <a:pt x="6231" y="18811"/>
                    <a:pt x="8832" y="19445"/>
                  </a:cubicBezTo>
                  <a:cubicBezTo>
                    <a:pt x="9277" y="19564"/>
                    <a:pt x="9688" y="19633"/>
                    <a:pt x="10048" y="19685"/>
                  </a:cubicBezTo>
                  <a:cubicBezTo>
                    <a:pt x="10912" y="19826"/>
                    <a:pt x="11519" y="19839"/>
                    <a:pt x="11702" y="19839"/>
                  </a:cubicBezTo>
                  <a:cubicBezTo>
                    <a:pt x="11740" y="19839"/>
                    <a:pt x="11760" y="19838"/>
                    <a:pt x="11760" y="19838"/>
                  </a:cubicBezTo>
                  <a:cubicBezTo>
                    <a:pt x="13061" y="18263"/>
                    <a:pt x="14138" y="16449"/>
                    <a:pt x="15012" y="14635"/>
                  </a:cubicBezTo>
                  <a:cubicBezTo>
                    <a:pt x="15268" y="14121"/>
                    <a:pt x="15508" y="13591"/>
                    <a:pt x="15713" y="13078"/>
                  </a:cubicBezTo>
                  <a:cubicBezTo>
                    <a:pt x="17664" y="8491"/>
                    <a:pt x="18383" y="4280"/>
                    <a:pt x="18383" y="4280"/>
                  </a:cubicBezTo>
                  <a:lnTo>
                    <a:pt x="16792" y="1849"/>
                  </a:lnTo>
                  <a:lnTo>
                    <a:pt x="6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0;p17">
              <a:extLst>
                <a:ext uri="{FF2B5EF4-FFF2-40B4-BE49-F238E27FC236}">
                  <a16:creationId xmlns:a16="http://schemas.microsoft.com/office/drawing/2014/main" id="{A9B22CD8-B763-2E28-842A-621918BDC43F}"/>
                </a:ext>
              </a:extLst>
            </p:cNvPr>
            <p:cNvSpPr/>
            <p:nvPr/>
          </p:nvSpPr>
          <p:spPr>
            <a:xfrm>
              <a:off x="1968495" y="2047623"/>
              <a:ext cx="905554" cy="904864"/>
            </a:xfrm>
            <a:custGeom>
              <a:avLst/>
              <a:gdLst/>
              <a:ahLst/>
              <a:cxnLst/>
              <a:rect l="l" t="t" r="r" b="b"/>
              <a:pathLst>
                <a:path w="19685" h="19670" extrusionOk="0">
                  <a:moveTo>
                    <a:pt x="8627" y="0"/>
                  </a:moveTo>
                  <a:lnTo>
                    <a:pt x="5872" y="3166"/>
                  </a:lnTo>
                  <a:lnTo>
                    <a:pt x="4845" y="4330"/>
                  </a:lnTo>
                  <a:lnTo>
                    <a:pt x="1" y="9876"/>
                  </a:lnTo>
                  <a:cubicBezTo>
                    <a:pt x="190" y="11416"/>
                    <a:pt x="514" y="12700"/>
                    <a:pt x="943" y="13778"/>
                  </a:cubicBezTo>
                  <a:cubicBezTo>
                    <a:pt x="1114" y="14172"/>
                    <a:pt x="1285" y="14549"/>
                    <a:pt x="1456" y="14874"/>
                  </a:cubicBezTo>
                  <a:cubicBezTo>
                    <a:pt x="3031" y="17835"/>
                    <a:pt x="5444" y="18981"/>
                    <a:pt x="7190" y="19410"/>
                  </a:cubicBezTo>
                  <a:cubicBezTo>
                    <a:pt x="8111" y="19640"/>
                    <a:pt x="8841" y="19669"/>
                    <a:pt x="9151" y="19669"/>
                  </a:cubicBezTo>
                  <a:cubicBezTo>
                    <a:pt x="9255" y="19669"/>
                    <a:pt x="9312" y="19666"/>
                    <a:pt x="9312" y="19666"/>
                  </a:cubicBezTo>
                  <a:cubicBezTo>
                    <a:pt x="13283" y="18468"/>
                    <a:pt x="19685" y="8593"/>
                    <a:pt x="19685" y="8593"/>
                  </a:cubicBezTo>
                  <a:lnTo>
                    <a:pt x="16416" y="4261"/>
                  </a:lnTo>
                  <a:lnTo>
                    <a:pt x="11400" y="1523"/>
                  </a:lnTo>
                  <a:lnTo>
                    <a:pt x="86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;p17">
              <a:extLst>
                <a:ext uri="{FF2B5EF4-FFF2-40B4-BE49-F238E27FC236}">
                  <a16:creationId xmlns:a16="http://schemas.microsoft.com/office/drawing/2014/main" id="{0D893AFF-0387-9EAA-07FF-8D29F5DCE65F}"/>
                </a:ext>
              </a:extLst>
            </p:cNvPr>
            <p:cNvSpPr/>
            <p:nvPr/>
          </p:nvSpPr>
          <p:spPr>
            <a:xfrm>
              <a:off x="2012609" y="2193214"/>
              <a:ext cx="271736" cy="538640"/>
            </a:xfrm>
            <a:custGeom>
              <a:avLst/>
              <a:gdLst/>
              <a:ahLst/>
              <a:cxnLst/>
              <a:rect l="l" t="t" r="r" b="b"/>
              <a:pathLst>
                <a:path w="5907" h="11709" extrusionOk="0">
                  <a:moveTo>
                    <a:pt x="4913" y="1"/>
                  </a:moveTo>
                  <a:lnTo>
                    <a:pt x="3886" y="1165"/>
                  </a:lnTo>
                  <a:cubicBezTo>
                    <a:pt x="4366" y="4862"/>
                    <a:pt x="2876" y="8406"/>
                    <a:pt x="0" y="10613"/>
                  </a:cubicBezTo>
                  <a:cubicBezTo>
                    <a:pt x="155" y="11007"/>
                    <a:pt x="326" y="11384"/>
                    <a:pt x="497" y="11709"/>
                  </a:cubicBezTo>
                  <a:cubicBezTo>
                    <a:pt x="4126" y="9073"/>
                    <a:pt x="5906" y="4588"/>
                    <a:pt x="4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;p17">
              <a:extLst>
                <a:ext uri="{FF2B5EF4-FFF2-40B4-BE49-F238E27FC236}">
                  <a16:creationId xmlns:a16="http://schemas.microsoft.com/office/drawing/2014/main" id="{8074CFF4-01DF-2C3B-4C57-D1C992044FAD}"/>
                </a:ext>
              </a:extLst>
            </p:cNvPr>
            <p:cNvSpPr/>
            <p:nvPr/>
          </p:nvSpPr>
          <p:spPr>
            <a:xfrm>
              <a:off x="2913337" y="2904240"/>
              <a:ext cx="316587" cy="303983"/>
            </a:xfrm>
            <a:custGeom>
              <a:avLst/>
              <a:gdLst/>
              <a:ahLst/>
              <a:cxnLst/>
              <a:rect l="l" t="t" r="r" b="b"/>
              <a:pathLst>
                <a:path w="6882" h="6608" extrusionOk="0">
                  <a:moveTo>
                    <a:pt x="6881" y="1"/>
                  </a:moveTo>
                  <a:cubicBezTo>
                    <a:pt x="3766" y="1062"/>
                    <a:pt x="1285" y="3304"/>
                    <a:pt x="0" y="6368"/>
                  </a:cubicBezTo>
                  <a:cubicBezTo>
                    <a:pt x="445" y="6487"/>
                    <a:pt x="856" y="6556"/>
                    <a:pt x="1216" y="6608"/>
                  </a:cubicBezTo>
                  <a:cubicBezTo>
                    <a:pt x="2226" y="4348"/>
                    <a:pt x="3971" y="2585"/>
                    <a:pt x="6180" y="1558"/>
                  </a:cubicBezTo>
                  <a:cubicBezTo>
                    <a:pt x="6436" y="1044"/>
                    <a:pt x="6676" y="514"/>
                    <a:pt x="6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3;p17">
              <a:extLst>
                <a:ext uri="{FF2B5EF4-FFF2-40B4-BE49-F238E27FC236}">
                  <a16:creationId xmlns:a16="http://schemas.microsoft.com/office/drawing/2014/main" id="{82A2EE80-EF91-A837-9F2E-A90AB2B11849}"/>
                </a:ext>
              </a:extLst>
            </p:cNvPr>
            <p:cNvSpPr/>
            <p:nvPr/>
          </p:nvSpPr>
          <p:spPr>
            <a:xfrm>
              <a:off x="1030783" y="1344462"/>
              <a:ext cx="1237046" cy="429155"/>
            </a:xfrm>
            <a:custGeom>
              <a:avLst/>
              <a:gdLst/>
              <a:ahLst/>
              <a:cxnLst/>
              <a:rect l="l" t="t" r="r" b="b"/>
              <a:pathLst>
                <a:path w="26891" h="9329" extrusionOk="0">
                  <a:moveTo>
                    <a:pt x="23843" y="1"/>
                  </a:moveTo>
                  <a:lnTo>
                    <a:pt x="20198" y="1182"/>
                  </a:lnTo>
                  <a:cubicBezTo>
                    <a:pt x="19633" y="1370"/>
                    <a:pt x="19051" y="1490"/>
                    <a:pt x="18469" y="1525"/>
                  </a:cubicBezTo>
                  <a:lnTo>
                    <a:pt x="2192" y="2671"/>
                  </a:lnTo>
                  <a:cubicBezTo>
                    <a:pt x="1062" y="2910"/>
                    <a:pt x="275" y="3921"/>
                    <a:pt x="309" y="5067"/>
                  </a:cubicBezTo>
                  <a:lnTo>
                    <a:pt x="1" y="8182"/>
                  </a:lnTo>
                  <a:cubicBezTo>
                    <a:pt x="1" y="8182"/>
                    <a:pt x="1402" y="9049"/>
                    <a:pt x="2882" y="9049"/>
                  </a:cubicBezTo>
                  <a:cubicBezTo>
                    <a:pt x="3523" y="9049"/>
                    <a:pt x="4178" y="8887"/>
                    <a:pt x="4741" y="8422"/>
                  </a:cubicBezTo>
                  <a:lnTo>
                    <a:pt x="16586" y="9295"/>
                  </a:lnTo>
                  <a:cubicBezTo>
                    <a:pt x="16987" y="9317"/>
                    <a:pt x="17387" y="9328"/>
                    <a:pt x="17787" y="9328"/>
                  </a:cubicBezTo>
                  <a:cubicBezTo>
                    <a:pt x="19884" y="9328"/>
                    <a:pt x="21968" y="9028"/>
                    <a:pt x="23980" y="8440"/>
                  </a:cubicBezTo>
                  <a:lnTo>
                    <a:pt x="26890" y="7566"/>
                  </a:lnTo>
                  <a:lnTo>
                    <a:pt x="23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;p17">
              <a:extLst>
                <a:ext uri="{FF2B5EF4-FFF2-40B4-BE49-F238E27FC236}">
                  <a16:creationId xmlns:a16="http://schemas.microsoft.com/office/drawing/2014/main" id="{D490D501-0CC9-1E00-F491-F68D7ECA45FD}"/>
                </a:ext>
              </a:extLst>
            </p:cNvPr>
            <p:cNvSpPr/>
            <p:nvPr/>
          </p:nvSpPr>
          <p:spPr>
            <a:xfrm>
              <a:off x="1005622" y="1468525"/>
              <a:ext cx="211058" cy="87128"/>
            </a:xfrm>
            <a:custGeom>
              <a:avLst/>
              <a:gdLst/>
              <a:ahLst/>
              <a:cxnLst/>
              <a:rect l="l" t="t" r="r" b="b"/>
              <a:pathLst>
                <a:path w="4588" h="1894" extrusionOk="0">
                  <a:moveTo>
                    <a:pt x="1044" y="0"/>
                  </a:moveTo>
                  <a:cubicBezTo>
                    <a:pt x="898" y="0"/>
                    <a:pt x="754" y="16"/>
                    <a:pt x="616" y="60"/>
                  </a:cubicBezTo>
                  <a:cubicBezTo>
                    <a:pt x="290" y="179"/>
                    <a:pt x="0" y="453"/>
                    <a:pt x="0" y="813"/>
                  </a:cubicBezTo>
                  <a:cubicBezTo>
                    <a:pt x="0" y="1087"/>
                    <a:pt x="188" y="1343"/>
                    <a:pt x="427" y="1498"/>
                  </a:cubicBezTo>
                  <a:cubicBezTo>
                    <a:pt x="667" y="1635"/>
                    <a:pt x="959" y="1703"/>
                    <a:pt x="1233" y="1737"/>
                  </a:cubicBezTo>
                  <a:cubicBezTo>
                    <a:pt x="1857" y="1839"/>
                    <a:pt x="2491" y="1894"/>
                    <a:pt x="3121" y="1894"/>
                  </a:cubicBezTo>
                  <a:cubicBezTo>
                    <a:pt x="3337" y="1894"/>
                    <a:pt x="3552" y="1887"/>
                    <a:pt x="3766" y="1874"/>
                  </a:cubicBezTo>
                  <a:cubicBezTo>
                    <a:pt x="3937" y="1874"/>
                    <a:pt x="4125" y="1857"/>
                    <a:pt x="4279" y="1772"/>
                  </a:cubicBezTo>
                  <a:cubicBezTo>
                    <a:pt x="4450" y="1703"/>
                    <a:pt x="4570" y="1548"/>
                    <a:pt x="4587" y="1361"/>
                  </a:cubicBezTo>
                  <a:cubicBezTo>
                    <a:pt x="4587" y="1087"/>
                    <a:pt x="4296" y="898"/>
                    <a:pt x="4040" y="795"/>
                  </a:cubicBezTo>
                  <a:cubicBezTo>
                    <a:pt x="3269" y="453"/>
                    <a:pt x="2465" y="213"/>
                    <a:pt x="1643" y="60"/>
                  </a:cubicBezTo>
                  <a:cubicBezTo>
                    <a:pt x="1446" y="30"/>
                    <a:pt x="1243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;p17">
              <a:extLst>
                <a:ext uri="{FF2B5EF4-FFF2-40B4-BE49-F238E27FC236}">
                  <a16:creationId xmlns:a16="http://schemas.microsoft.com/office/drawing/2014/main" id="{7C83DC36-F3AA-48BB-1C0F-40C1BF340CDF}"/>
                </a:ext>
              </a:extLst>
            </p:cNvPr>
            <p:cNvSpPr/>
            <p:nvPr/>
          </p:nvSpPr>
          <p:spPr>
            <a:xfrm>
              <a:off x="983541" y="1531270"/>
              <a:ext cx="211841" cy="87359"/>
            </a:xfrm>
            <a:custGeom>
              <a:avLst/>
              <a:gdLst/>
              <a:ahLst/>
              <a:cxnLst/>
              <a:rect l="l" t="t" r="r" b="b"/>
              <a:pathLst>
                <a:path w="4605" h="1899" extrusionOk="0">
                  <a:moveTo>
                    <a:pt x="1090" y="0"/>
                  </a:moveTo>
                  <a:cubicBezTo>
                    <a:pt x="934" y="0"/>
                    <a:pt x="781" y="19"/>
                    <a:pt x="634" y="65"/>
                  </a:cubicBezTo>
                  <a:cubicBezTo>
                    <a:pt x="309" y="168"/>
                    <a:pt x="17" y="458"/>
                    <a:pt x="17" y="801"/>
                  </a:cubicBezTo>
                  <a:cubicBezTo>
                    <a:pt x="1" y="1092"/>
                    <a:pt x="206" y="1332"/>
                    <a:pt x="446" y="1485"/>
                  </a:cubicBezTo>
                  <a:cubicBezTo>
                    <a:pt x="686" y="1640"/>
                    <a:pt x="959" y="1691"/>
                    <a:pt x="1233" y="1743"/>
                  </a:cubicBezTo>
                  <a:cubicBezTo>
                    <a:pt x="1858" y="1845"/>
                    <a:pt x="2492" y="1899"/>
                    <a:pt x="3129" y="1899"/>
                  </a:cubicBezTo>
                  <a:cubicBezTo>
                    <a:pt x="3347" y="1899"/>
                    <a:pt x="3565" y="1893"/>
                    <a:pt x="3783" y="1880"/>
                  </a:cubicBezTo>
                  <a:cubicBezTo>
                    <a:pt x="3954" y="1862"/>
                    <a:pt x="4143" y="1845"/>
                    <a:pt x="4296" y="1777"/>
                  </a:cubicBezTo>
                  <a:cubicBezTo>
                    <a:pt x="4451" y="1691"/>
                    <a:pt x="4588" y="1537"/>
                    <a:pt x="4588" y="1366"/>
                  </a:cubicBezTo>
                  <a:cubicBezTo>
                    <a:pt x="4605" y="1092"/>
                    <a:pt x="4314" y="903"/>
                    <a:pt x="4057" y="784"/>
                  </a:cubicBezTo>
                  <a:cubicBezTo>
                    <a:pt x="3287" y="458"/>
                    <a:pt x="2482" y="202"/>
                    <a:pt x="1661" y="65"/>
                  </a:cubicBezTo>
                  <a:cubicBezTo>
                    <a:pt x="1473" y="28"/>
                    <a:pt x="1280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6;p17">
              <a:extLst>
                <a:ext uri="{FF2B5EF4-FFF2-40B4-BE49-F238E27FC236}">
                  <a16:creationId xmlns:a16="http://schemas.microsoft.com/office/drawing/2014/main" id="{9949B19A-6FB1-EB3B-38C7-A9D385B2277F}"/>
                </a:ext>
              </a:extLst>
            </p:cNvPr>
            <p:cNvSpPr/>
            <p:nvPr/>
          </p:nvSpPr>
          <p:spPr>
            <a:xfrm>
              <a:off x="983541" y="1593692"/>
              <a:ext cx="211841" cy="87128"/>
            </a:xfrm>
            <a:custGeom>
              <a:avLst/>
              <a:gdLst/>
              <a:ahLst/>
              <a:cxnLst/>
              <a:rect l="l" t="t" r="r" b="b"/>
              <a:pathLst>
                <a:path w="4605" h="1894" extrusionOk="0">
                  <a:moveTo>
                    <a:pt x="1059" y="1"/>
                  </a:moveTo>
                  <a:cubicBezTo>
                    <a:pt x="914" y="1"/>
                    <a:pt x="771" y="17"/>
                    <a:pt x="634" y="60"/>
                  </a:cubicBezTo>
                  <a:cubicBezTo>
                    <a:pt x="309" y="180"/>
                    <a:pt x="17" y="471"/>
                    <a:pt x="17" y="813"/>
                  </a:cubicBezTo>
                  <a:cubicBezTo>
                    <a:pt x="1" y="1087"/>
                    <a:pt x="206" y="1344"/>
                    <a:pt x="446" y="1498"/>
                  </a:cubicBezTo>
                  <a:cubicBezTo>
                    <a:pt x="686" y="1634"/>
                    <a:pt x="959" y="1703"/>
                    <a:pt x="1233" y="1737"/>
                  </a:cubicBezTo>
                  <a:cubicBezTo>
                    <a:pt x="1857" y="1839"/>
                    <a:pt x="2490" y="1894"/>
                    <a:pt x="3126" y="1894"/>
                  </a:cubicBezTo>
                  <a:cubicBezTo>
                    <a:pt x="3345" y="1894"/>
                    <a:pt x="3564" y="1887"/>
                    <a:pt x="3783" y="1874"/>
                  </a:cubicBezTo>
                  <a:cubicBezTo>
                    <a:pt x="3954" y="1874"/>
                    <a:pt x="4143" y="1858"/>
                    <a:pt x="4296" y="1771"/>
                  </a:cubicBezTo>
                  <a:cubicBezTo>
                    <a:pt x="4451" y="1703"/>
                    <a:pt x="4588" y="1550"/>
                    <a:pt x="4588" y="1361"/>
                  </a:cubicBezTo>
                  <a:cubicBezTo>
                    <a:pt x="4605" y="1087"/>
                    <a:pt x="4314" y="899"/>
                    <a:pt x="4057" y="796"/>
                  </a:cubicBezTo>
                  <a:cubicBezTo>
                    <a:pt x="3287" y="454"/>
                    <a:pt x="2482" y="215"/>
                    <a:pt x="1661" y="60"/>
                  </a:cubicBezTo>
                  <a:cubicBezTo>
                    <a:pt x="1462" y="30"/>
                    <a:pt x="1259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;p17">
              <a:extLst>
                <a:ext uri="{FF2B5EF4-FFF2-40B4-BE49-F238E27FC236}">
                  <a16:creationId xmlns:a16="http://schemas.microsoft.com/office/drawing/2014/main" id="{427ACC7E-E199-8B7B-A9E0-184190814462}"/>
                </a:ext>
              </a:extLst>
            </p:cNvPr>
            <p:cNvSpPr/>
            <p:nvPr/>
          </p:nvSpPr>
          <p:spPr>
            <a:xfrm>
              <a:off x="983541" y="1656436"/>
              <a:ext cx="211841" cy="87404"/>
            </a:xfrm>
            <a:custGeom>
              <a:avLst/>
              <a:gdLst/>
              <a:ahLst/>
              <a:cxnLst/>
              <a:rect l="l" t="t" r="r" b="b"/>
              <a:pathLst>
                <a:path w="4605" h="1900" extrusionOk="0">
                  <a:moveTo>
                    <a:pt x="1090" y="0"/>
                  </a:moveTo>
                  <a:cubicBezTo>
                    <a:pt x="934" y="0"/>
                    <a:pt x="781" y="19"/>
                    <a:pt x="634" y="65"/>
                  </a:cubicBezTo>
                  <a:cubicBezTo>
                    <a:pt x="309" y="168"/>
                    <a:pt x="17" y="459"/>
                    <a:pt x="17" y="802"/>
                  </a:cubicBezTo>
                  <a:cubicBezTo>
                    <a:pt x="1" y="1092"/>
                    <a:pt x="206" y="1350"/>
                    <a:pt x="446" y="1486"/>
                  </a:cubicBezTo>
                  <a:cubicBezTo>
                    <a:pt x="686" y="1640"/>
                    <a:pt x="959" y="1692"/>
                    <a:pt x="1233" y="1742"/>
                  </a:cubicBezTo>
                  <a:cubicBezTo>
                    <a:pt x="1857" y="1844"/>
                    <a:pt x="2490" y="1899"/>
                    <a:pt x="3126" y="1899"/>
                  </a:cubicBezTo>
                  <a:cubicBezTo>
                    <a:pt x="3345" y="1899"/>
                    <a:pt x="3564" y="1893"/>
                    <a:pt x="3783" y="1879"/>
                  </a:cubicBezTo>
                  <a:cubicBezTo>
                    <a:pt x="3954" y="1863"/>
                    <a:pt x="4143" y="1845"/>
                    <a:pt x="4296" y="1777"/>
                  </a:cubicBezTo>
                  <a:cubicBezTo>
                    <a:pt x="4451" y="1692"/>
                    <a:pt x="4588" y="1537"/>
                    <a:pt x="4588" y="1366"/>
                  </a:cubicBezTo>
                  <a:cubicBezTo>
                    <a:pt x="4605" y="1092"/>
                    <a:pt x="4314" y="904"/>
                    <a:pt x="4057" y="784"/>
                  </a:cubicBezTo>
                  <a:cubicBezTo>
                    <a:pt x="3287" y="459"/>
                    <a:pt x="2482" y="202"/>
                    <a:pt x="1661" y="65"/>
                  </a:cubicBezTo>
                  <a:cubicBezTo>
                    <a:pt x="1473" y="28"/>
                    <a:pt x="1280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8;p17">
              <a:extLst>
                <a:ext uri="{FF2B5EF4-FFF2-40B4-BE49-F238E27FC236}">
                  <a16:creationId xmlns:a16="http://schemas.microsoft.com/office/drawing/2014/main" id="{222EE5DA-65CD-E22F-831D-A1E20F2E1E4D}"/>
                </a:ext>
              </a:extLst>
            </p:cNvPr>
            <p:cNvSpPr/>
            <p:nvPr/>
          </p:nvSpPr>
          <p:spPr>
            <a:xfrm>
              <a:off x="1058337" y="1428781"/>
              <a:ext cx="212622" cy="152037"/>
            </a:xfrm>
            <a:custGeom>
              <a:avLst/>
              <a:gdLst/>
              <a:ahLst/>
              <a:cxnLst/>
              <a:rect l="l" t="t" r="r" b="b"/>
              <a:pathLst>
                <a:path w="4622" h="3305" extrusionOk="0">
                  <a:moveTo>
                    <a:pt x="3086" y="1"/>
                  </a:moveTo>
                  <a:cubicBezTo>
                    <a:pt x="2649" y="1"/>
                    <a:pt x="2175" y="95"/>
                    <a:pt x="1643" y="239"/>
                  </a:cubicBezTo>
                  <a:cubicBezTo>
                    <a:pt x="788" y="530"/>
                    <a:pt x="0" y="2636"/>
                    <a:pt x="600" y="3200"/>
                  </a:cubicBezTo>
                  <a:cubicBezTo>
                    <a:pt x="680" y="3273"/>
                    <a:pt x="766" y="3305"/>
                    <a:pt x="855" y="3305"/>
                  </a:cubicBezTo>
                  <a:cubicBezTo>
                    <a:pt x="1457" y="3305"/>
                    <a:pt x="2209" y="1865"/>
                    <a:pt x="2209" y="1865"/>
                  </a:cubicBezTo>
                  <a:cubicBezTo>
                    <a:pt x="2520" y="1972"/>
                    <a:pt x="2959" y="2100"/>
                    <a:pt x="3349" y="2100"/>
                  </a:cubicBezTo>
                  <a:cubicBezTo>
                    <a:pt x="3581" y="2100"/>
                    <a:pt x="3795" y="2055"/>
                    <a:pt x="3955" y="1933"/>
                  </a:cubicBezTo>
                  <a:cubicBezTo>
                    <a:pt x="4382" y="1609"/>
                    <a:pt x="4622" y="1061"/>
                    <a:pt x="4587" y="530"/>
                  </a:cubicBezTo>
                  <a:cubicBezTo>
                    <a:pt x="4121" y="149"/>
                    <a:pt x="3633" y="1"/>
                    <a:pt x="3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9;p17">
              <a:extLst>
                <a:ext uri="{FF2B5EF4-FFF2-40B4-BE49-F238E27FC236}">
                  <a16:creationId xmlns:a16="http://schemas.microsoft.com/office/drawing/2014/main" id="{DCC632E4-1456-A5D9-0656-19BB70C755FA}"/>
                </a:ext>
              </a:extLst>
            </p:cNvPr>
            <p:cNvSpPr/>
            <p:nvPr/>
          </p:nvSpPr>
          <p:spPr>
            <a:xfrm>
              <a:off x="4962044" y="529383"/>
              <a:ext cx="252000" cy="91590"/>
            </a:xfrm>
            <a:custGeom>
              <a:avLst/>
              <a:gdLst/>
              <a:ahLst/>
              <a:cxnLst/>
              <a:rect l="l" t="t" r="r" b="b"/>
              <a:pathLst>
                <a:path w="5478" h="1991" extrusionOk="0">
                  <a:moveTo>
                    <a:pt x="4262" y="0"/>
                  </a:moveTo>
                  <a:cubicBezTo>
                    <a:pt x="2893" y="0"/>
                    <a:pt x="326" y="774"/>
                    <a:pt x="326" y="774"/>
                  </a:cubicBezTo>
                  <a:lnTo>
                    <a:pt x="0" y="1151"/>
                  </a:lnTo>
                  <a:lnTo>
                    <a:pt x="308" y="1990"/>
                  </a:lnTo>
                  <a:cubicBezTo>
                    <a:pt x="308" y="1990"/>
                    <a:pt x="1472" y="1853"/>
                    <a:pt x="1524" y="1853"/>
                  </a:cubicBezTo>
                  <a:cubicBezTo>
                    <a:pt x="1593" y="1853"/>
                    <a:pt x="5477" y="998"/>
                    <a:pt x="5067" y="244"/>
                  </a:cubicBezTo>
                  <a:cubicBezTo>
                    <a:pt x="4969" y="68"/>
                    <a:pt x="4668" y="0"/>
                    <a:pt x="4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0;p17">
              <a:extLst>
                <a:ext uri="{FF2B5EF4-FFF2-40B4-BE49-F238E27FC236}">
                  <a16:creationId xmlns:a16="http://schemas.microsoft.com/office/drawing/2014/main" id="{8D429028-D64F-7F1A-B71F-0167821A4D4A}"/>
                </a:ext>
              </a:extLst>
            </p:cNvPr>
            <p:cNvSpPr/>
            <p:nvPr/>
          </p:nvSpPr>
          <p:spPr>
            <a:xfrm>
              <a:off x="4969128" y="564988"/>
              <a:ext cx="266215" cy="99273"/>
            </a:xfrm>
            <a:custGeom>
              <a:avLst/>
              <a:gdLst/>
              <a:ahLst/>
              <a:cxnLst/>
              <a:rect l="l" t="t" r="r" b="b"/>
              <a:pathLst>
                <a:path w="5787" h="2158" extrusionOk="0">
                  <a:moveTo>
                    <a:pt x="3064" y="0"/>
                  </a:moveTo>
                  <a:cubicBezTo>
                    <a:pt x="2158" y="0"/>
                    <a:pt x="1" y="703"/>
                    <a:pt x="1" y="703"/>
                  </a:cubicBezTo>
                  <a:lnTo>
                    <a:pt x="446" y="2157"/>
                  </a:lnTo>
                  <a:lnTo>
                    <a:pt x="994" y="2141"/>
                  </a:lnTo>
                  <a:lnTo>
                    <a:pt x="2722" y="1387"/>
                  </a:lnTo>
                  <a:cubicBezTo>
                    <a:pt x="2722" y="1387"/>
                    <a:pt x="4454" y="1880"/>
                    <a:pt x="5263" y="1880"/>
                  </a:cubicBezTo>
                  <a:cubicBezTo>
                    <a:pt x="5487" y="1880"/>
                    <a:pt x="5640" y="1843"/>
                    <a:pt x="5666" y="1746"/>
                  </a:cubicBezTo>
                  <a:cubicBezTo>
                    <a:pt x="5786" y="1301"/>
                    <a:pt x="3988" y="0"/>
                    <a:pt x="3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;p17">
              <a:extLst>
                <a:ext uri="{FF2B5EF4-FFF2-40B4-BE49-F238E27FC236}">
                  <a16:creationId xmlns:a16="http://schemas.microsoft.com/office/drawing/2014/main" id="{E3E81D68-07D5-0BCF-40B6-D3BF54B6AA16}"/>
                </a:ext>
              </a:extLst>
            </p:cNvPr>
            <p:cNvSpPr/>
            <p:nvPr/>
          </p:nvSpPr>
          <p:spPr>
            <a:xfrm>
              <a:off x="4996682" y="636932"/>
              <a:ext cx="248090" cy="95362"/>
            </a:xfrm>
            <a:custGeom>
              <a:avLst/>
              <a:gdLst/>
              <a:ahLst/>
              <a:cxnLst/>
              <a:rect l="l" t="t" r="r" b="b"/>
              <a:pathLst>
                <a:path w="5393" h="2073" extrusionOk="0">
                  <a:moveTo>
                    <a:pt x="2542" y="1"/>
                  </a:moveTo>
                  <a:cubicBezTo>
                    <a:pt x="1579" y="1"/>
                    <a:pt x="0" y="388"/>
                    <a:pt x="0" y="388"/>
                  </a:cubicBezTo>
                  <a:lnTo>
                    <a:pt x="0" y="1928"/>
                  </a:lnTo>
                  <a:lnTo>
                    <a:pt x="548" y="1962"/>
                  </a:lnTo>
                  <a:lnTo>
                    <a:pt x="2346" y="1364"/>
                  </a:lnTo>
                  <a:cubicBezTo>
                    <a:pt x="2346" y="1364"/>
                    <a:pt x="4206" y="2073"/>
                    <a:pt x="4946" y="2073"/>
                  </a:cubicBezTo>
                  <a:cubicBezTo>
                    <a:pt x="5104" y="2073"/>
                    <a:pt x="5211" y="2041"/>
                    <a:pt x="5238" y="1962"/>
                  </a:cubicBezTo>
                  <a:cubicBezTo>
                    <a:pt x="5393" y="1535"/>
                    <a:pt x="3715" y="97"/>
                    <a:pt x="2791" y="11"/>
                  </a:cubicBezTo>
                  <a:cubicBezTo>
                    <a:pt x="2714" y="4"/>
                    <a:pt x="2631" y="1"/>
                    <a:pt x="2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;p17">
              <a:extLst>
                <a:ext uri="{FF2B5EF4-FFF2-40B4-BE49-F238E27FC236}">
                  <a16:creationId xmlns:a16="http://schemas.microsoft.com/office/drawing/2014/main" id="{34236146-65E0-E3EC-7975-BE7FE2C00C41}"/>
                </a:ext>
              </a:extLst>
            </p:cNvPr>
            <p:cNvSpPr/>
            <p:nvPr/>
          </p:nvSpPr>
          <p:spPr>
            <a:xfrm>
              <a:off x="5000638" y="710165"/>
              <a:ext cx="248044" cy="95087"/>
            </a:xfrm>
            <a:custGeom>
              <a:avLst/>
              <a:gdLst/>
              <a:ahLst/>
              <a:cxnLst/>
              <a:rect l="l" t="t" r="r" b="b"/>
              <a:pathLst>
                <a:path w="5392" h="2067" extrusionOk="0">
                  <a:moveTo>
                    <a:pt x="2539" y="1"/>
                  </a:moveTo>
                  <a:cubicBezTo>
                    <a:pt x="1576" y="1"/>
                    <a:pt x="1" y="388"/>
                    <a:pt x="1" y="388"/>
                  </a:cubicBezTo>
                  <a:lnTo>
                    <a:pt x="1" y="1929"/>
                  </a:lnTo>
                  <a:lnTo>
                    <a:pt x="548" y="1963"/>
                  </a:lnTo>
                  <a:lnTo>
                    <a:pt x="2345" y="1363"/>
                  </a:lnTo>
                  <a:cubicBezTo>
                    <a:pt x="2345" y="1363"/>
                    <a:pt x="4222" y="2067"/>
                    <a:pt x="4956" y="2067"/>
                  </a:cubicBezTo>
                  <a:cubicBezTo>
                    <a:pt x="5108" y="2067"/>
                    <a:pt x="5212" y="2036"/>
                    <a:pt x="5238" y="1963"/>
                  </a:cubicBezTo>
                  <a:cubicBezTo>
                    <a:pt x="5392" y="1534"/>
                    <a:pt x="3714" y="80"/>
                    <a:pt x="2790" y="12"/>
                  </a:cubicBezTo>
                  <a:cubicBezTo>
                    <a:pt x="2713" y="4"/>
                    <a:pt x="2628" y="1"/>
                    <a:pt x="2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;p17">
              <a:extLst>
                <a:ext uri="{FF2B5EF4-FFF2-40B4-BE49-F238E27FC236}">
                  <a16:creationId xmlns:a16="http://schemas.microsoft.com/office/drawing/2014/main" id="{0B0E3BAC-BB4D-DFF3-54B3-B5725FDBBC3B}"/>
                </a:ext>
              </a:extLst>
            </p:cNvPr>
            <p:cNvSpPr/>
            <p:nvPr/>
          </p:nvSpPr>
          <p:spPr>
            <a:xfrm>
              <a:off x="3913288" y="564988"/>
              <a:ext cx="1157509" cy="685066"/>
            </a:xfrm>
            <a:custGeom>
              <a:avLst/>
              <a:gdLst/>
              <a:ahLst/>
              <a:cxnLst/>
              <a:rect l="l" t="t" r="r" b="b"/>
              <a:pathLst>
                <a:path w="25162" h="14892" extrusionOk="0">
                  <a:moveTo>
                    <a:pt x="23125" y="0"/>
                  </a:moveTo>
                  <a:cubicBezTo>
                    <a:pt x="23125" y="0"/>
                    <a:pt x="17596" y="2602"/>
                    <a:pt x="16535" y="3013"/>
                  </a:cubicBezTo>
                  <a:cubicBezTo>
                    <a:pt x="15491" y="3424"/>
                    <a:pt x="1148" y="7155"/>
                    <a:pt x="1148" y="7155"/>
                  </a:cubicBezTo>
                  <a:lnTo>
                    <a:pt x="0" y="8816"/>
                  </a:lnTo>
                  <a:lnTo>
                    <a:pt x="1233" y="14892"/>
                  </a:lnTo>
                  <a:cubicBezTo>
                    <a:pt x="1233" y="14892"/>
                    <a:pt x="11982" y="12358"/>
                    <a:pt x="15080" y="10459"/>
                  </a:cubicBezTo>
                  <a:cubicBezTo>
                    <a:pt x="18161" y="8542"/>
                    <a:pt x="21498" y="6196"/>
                    <a:pt x="22406" y="5940"/>
                  </a:cubicBezTo>
                  <a:cubicBezTo>
                    <a:pt x="22406" y="5940"/>
                    <a:pt x="24076" y="7565"/>
                    <a:pt x="24651" y="7565"/>
                  </a:cubicBezTo>
                  <a:cubicBezTo>
                    <a:pt x="24698" y="7565"/>
                    <a:pt x="24737" y="7555"/>
                    <a:pt x="24768" y="7532"/>
                  </a:cubicBezTo>
                  <a:cubicBezTo>
                    <a:pt x="25161" y="7241"/>
                    <a:pt x="24186" y="5119"/>
                    <a:pt x="24186" y="5119"/>
                  </a:cubicBezTo>
                  <a:lnTo>
                    <a:pt x="23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;p17">
              <a:extLst>
                <a:ext uri="{FF2B5EF4-FFF2-40B4-BE49-F238E27FC236}">
                  <a16:creationId xmlns:a16="http://schemas.microsoft.com/office/drawing/2014/main" id="{981D0A83-6988-DF53-651A-CC4CB14B7A61}"/>
                </a:ext>
              </a:extLst>
            </p:cNvPr>
            <p:cNvSpPr/>
            <p:nvPr/>
          </p:nvSpPr>
          <p:spPr>
            <a:xfrm>
              <a:off x="2089016" y="890670"/>
              <a:ext cx="1981132" cy="1637312"/>
            </a:xfrm>
            <a:custGeom>
              <a:avLst/>
              <a:gdLst/>
              <a:ahLst/>
              <a:cxnLst/>
              <a:rect l="l" t="t" r="r" b="b"/>
              <a:pathLst>
                <a:path w="43066" h="35592" extrusionOk="0">
                  <a:moveTo>
                    <a:pt x="38354" y="1"/>
                  </a:moveTo>
                  <a:cubicBezTo>
                    <a:pt x="38100" y="1"/>
                    <a:pt x="37844" y="3"/>
                    <a:pt x="37588" y="7"/>
                  </a:cubicBezTo>
                  <a:cubicBezTo>
                    <a:pt x="32693" y="59"/>
                    <a:pt x="27660" y="931"/>
                    <a:pt x="24614" y="1547"/>
                  </a:cubicBezTo>
                  <a:cubicBezTo>
                    <a:pt x="22868" y="1907"/>
                    <a:pt x="21772" y="2197"/>
                    <a:pt x="21772" y="2197"/>
                  </a:cubicBezTo>
                  <a:lnTo>
                    <a:pt x="19239" y="2985"/>
                  </a:lnTo>
                  <a:cubicBezTo>
                    <a:pt x="18502" y="3003"/>
                    <a:pt x="17783" y="3037"/>
                    <a:pt x="17065" y="3105"/>
                  </a:cubicBezTo>
                  <a:cubicBezTo>
                    <a:pt x="10921" y="3687"/>
                    <a:pt x="5580" y="6100"/>
                    <a:pt x="2584" y="7743"/>
                  </a:cubicBezTo>
                  <a:cubicBezTo>
                    <a:pt x="2568" y="7761"/>
                    <a:pt x="2534" y="7777"/>
                    <a:pt x="2516" y="7795"/>
                  </a:cubicBezTo>
                  <a:cubicBezTo>
                    <a:pt x="1541" y="8325"/>
                    <a:pt x="822" y="8770"/>
                    <a:pt x="411" y="9044"/>
                  </a:cubicBezTo>
                  <a:lnTo>
                    <a:pt x="0" y="9301"/>
                  </a:lnTo>
                  <a:cubicBezTo>
                    <a:pt x="17" y="9609"/>
                    <a:pt x="35" y="9918"/>
                    <a:pt x="69" y="10226"/>
                  </a:cubicBezTo>
                  <a:cubicBezTo>
                    <a:pt x="599" y="15566"/>
                    <a:pt x="3200" y="19332"/>
                    <a:pt x="3200" y="19332"/>
                  </a:cubicBezTo>
                  <a:lnTo>
                    <a:pt x="5854" y="18389"/>
                  </a:lnTo>
                  <a:lnTo>
                    <a:pt x="5871" y="18389"/>
                  </a:lnTo>
                  <a:lnTo>
                    <a:pt x="11023" y="16541"/>
                  </a:lnTo>
                  <a:lnTo>
                    <a:pt x="6007" y="25151"/>
                  </a:lnTo>
                  <a:cubicBezTo>
                    <a:pt x="6007" y="25151"/>
                    <a:pt x="5802" y="27958"/>
                    <a:pt x="11023" y="32665"/>
                  </a:cubicBezTo>
                  <a:cubicBezTo>
                    <a:pt x="13605" y="35002"/>
                    <a:pt x="17658" y="35592"/>
                    <a:pt x="21094" y="35592"/>
                  </a:cubicBezTo>
                  <a:cubicBezTo>
                    <a:pt x="24604" y="35592"/>
                    <a:pt x="27471" y="34976"/>
                    <a:pt x="27471" y="34976"/>
                  </a:cubicBezTo>
                  <a:cubicBezTo>
                    <a:pt x="27711" y="34684"/>
                    <a:pt x="27951" y="34360"/>
                    <a:pt x="28190" y="34034"/>
                  </a:cubicBezTo>
                  <a:cubicBezTo>
                    <a:pt x="33257" y="26760"/>
                    <a:pt x="32983" y="13615"/>
                    <a:pt x="32983" y="13615"/>
                  </a:cubicBezTo>
                  <a:lnTo>
                    <a:pt x="40069" y="11474"/>
                  </a:lnTo>
                  <a:lnTo>
                    <a:pt x="42568" y="10721"/>
                  </a:lnTo>
                  <a:cubicBezTo>
                    <a:pt x="43065" y="5296"/>
                    <a:pt x="40806" y="75"/>
                    <a:pt x="40806" y="75"/>
                  </a:cubicBezTo>
                  <a:cubicBezTo>
                    <a:pt x="40005" y="23"/>
                    <a:pt x="39186" y="1"/>
                    <a:pt x="38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;p17">
              <a:extLst>
                <a:ext uri="{FF2B5EF4-FFF2-40B4-BE49-F238E27FC236}">
                  <a16:creationId xmlns:a16="http://schemas.microsoft.com/office/drawing/2014/main" id="{CCA756B0-A5DD-4009-AAA2-FB5CFC66398B}"/>
                </a:ext>
              </a:extLst>
            </p:cNvPr>
            <p:cNvSpPr/>
            <p:nvPr/>
          </p:nvSpPr>
          <p:spPr>
            <a:xfrm>
              <a:off x="2146470" y="1074441"/>
              <a:ext cx="793722" cy="281120"/>
            </a:xfrm>
            <a:custGeom>
              <a:avLst/>
              <a:gdLst/>
              <a:ahLst/>
              <a:cxnLst/>
              <a:rect l="l" t="t" r="r" b="b"/>
              <a:pathLst>
                <a:path w="17254" h="6111" extrusionOk="0">
                  <a:moveTo>
                    <a:pt x="16860" y="0"/>
                  </a:moveTo>
                  <a:cubicBezTo>
                    <a:pt x="16671" y="0"/>
                    <a:pt x="12255" y="51"/>
                    <a:pt x="7926" y="1797"/>
                  </a:cubicBezTo>
                  <a:cubicBezTo>
                    <a:pt x="3647" y="3526"/>
                    <a:pt x="292" y="5341"/>
                    <a:pt x="258" y="5357"/>
                  </a:cubicBezTo>
                  <a:cubicBezTo>
                    <a:pt x="69" y="5460"/>
                    <a:pt x="0" y="5717"/>
                    <a:pt x="103" y="5905"/>
                  </a:cubicBezTo>
                  <a:cubicBezTo>
                    <a:pt x="171" y="6042"/>
                    <a:pt x="308" y="6110"/>
                    <a:pt x="445" y="6110"/>
                  </a:cubicBezTo>
                  <a:cubicBezTo>
                    <a:pt x="514" y="6110"/>
                    <a:pt x="582" y="6094"/>
                    <a:pt x="651" y="6060"/>
                  </a:cubicBezTo>
                  <a:cubicBezTo>
                    <a:pt x="685" y="6042"/>
                    <a:pt x="3989" y="4245"/>
                    <a:pt x="8216" y="2550"/>
                  </a:cubicBezTo>
                  <a:cubicBezTo>
                    <a:pt x="12410" y="856"/>
                    <a:pt x="16826" y="804"/>
                    <a:pt x="16860" y="804"/>
                  </a:cubicBezTo>
                  <a:cubicBezTo>
                    <a:pt x="17082" y="804"/>
                    <a:pt x="17253" y="617"/>
                    <a:pt x="17253" y="393"/>
                  </a:cubicBezTo>
                  <a:cubicBezTo>
                    <a:pt x="17253" y="171"/>
                    <a:pt x="17082" y="0"/>
                    <a:pt x="16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6;p17">
              <a:extLst>
                <a:ext uri="{FF2B5EF4-FFF2-40B4-BE49-F238E27FC236}">
                  <a16:creationId xmlns:a16="http://schemas.microsoft.com/office/drawing/2014/main" id="{E73E309B-B44C-9BF4-178B-D31DDBDD9291}"/>
                </a:ext>
              </a:extLst>
            </p:cNvPr>
            <p:cNvSpPr/>
            <p:nvPr/>
          </p:nvSpPr>
          <p:spPr>
            <a:xfrm>
              <a:off x="3130642" y="930322"/>
              <a:ext cx="771687" cy="115834"/>
            </a:xfrm>
            <a:custGeom>
              <a:avLst/>
              <a:gdLst/>
              <a:ahLst/>
              <a:cxnLst/>
              <a:rect l="l" t="t" r="r" b="b"/>
              <a:pathLst>
                <a:path w="16775" h="2518" extrusionOk="0">
                  <a:moveTo>
                    <a:pt x="14786" y="1"/>
                  </a:moveTo>
                  <a:cubicBezTo>
                    <a:pt x="9577" y="1"/>
                    <a:pt x="775" y="1652"/>
                    <a:pt x="361" y="1730"/>
                  </a:cubicBezTo>
                  <a:cubicBezTo>
                    <a:pt x="137" y="1764"/>
                    <a:pt x="1" y="1986"/>
                    <a:pt x="35" y="2191"/>
                  </a:cubicBezTo>
                  <a:cubicBezTo>
                    <a:pt x="69" y="2397"/>
                    <a:pt x="240" y="2517"/>
                    <a:pt x="429" y="2517"/>
                  </a:cubicBezTo>
                  <a:lnTo>
                    <a:pt x="498" y="2517"/>
                  </a:lnTo>
                  <a:cubicBezTo>
                    <a:pt x="605" y="2501"/>
                    <a:pt x="9675" y="794"/>
                    <a:pt x="14819" y="794"/>
                  </a:cubicBezTo>
                  <a:cubicBezTo>
                    <a:pt x="15366" y="794"/>
                    <a:pt x="15870" y="813"/>
                    <a:pt x="16313" y="856"/>
                  </a:cubicBezTo>
                  <a:cubicBezTo>
                    <a:pt x="16332" y="859"/>
                    <a:pt x="16351" y="861"/>
                    <a:pt x="16370" y="861"/>
                  </a:cubicBezTo>
                  <a:cubicBezTo>
                    <a:pt x="16569" y="861"/>
                    <a:pt x="16742" y="700"/>
                    <a:pt x="16758" y="497"/>
                  </a:cubicBezTo>
                  <a:cubicBezTo>
                    <a:pt x="16775" y="292"/>
                    <a:pt x="16621" y="87"/>
                    <a:pt x="16398" y="69"/>
                  </a:cubicBezTo>
                  <a:cubicBezTo>
                    <a:pt x="15918" y="22"/>
                    <a:pt x="15375" y="1"/>
                    <a:pt x="14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7;p17">
              <a:extLst>
                <a:ext uri="{FF2B5EF4-FFF2-40B4-BE49-F238E27FC236}">
                  <a16:creationId xmlns:a16="http://schemas.microsoft.com/office/drawing/2014/main" id="{D17C1BFA-08C7-1EAF-00AA-993BC8BD3C62}"/>
                </a:ext>
              </a:extLst>
            </p:cNvPr>
            <p:cNvSpPr/>
            <p:nvPr/>
          </p:nvSpPr>
          <p:spPr>
            <a:xfrm>
              <a:off x="3818804" y="890670"/>
              <a:ext cx="251264" cy="527876"/>
            </a:xfrm>
            <a:custGeom>
              <a:avLst/>
              <a:gdLst/>
              <a:ahLst/>
              <a:cxnLst/>
              <a:rect l="l" t="t" r="r" b="b"/>
              <a:pathLst>
                <a:path w="5462" h="11475" extrusionOk="0">
                  <a:moveTo>
                    <a:pt x="757" y="1"/>
                  </a:moveTo>
                  <a:cubicBezTo>
                    <a:pt x="505" y="1"/>
                    <a:pt x="253" y="3"/>
                    <a:pt x="0" y="7"/>
                  </a:cubicBezTo>
                  <a:cubicBezTo>
                    <a:pt x="1678" y="3567"/>
                    <a:pt x="2533" y="7521"/>
                    <a:pt x="2465" y="11474"/>
                  </a:cubicBezTo>
                  <a:lnTo>
                    <a:pt x="4964" y="10721"/>
                  </a:lnTo>
                  <a:cubicBezTo>
                    <a:pt x="5461" y="5296"/>
                    <a:pt x="3202" y="75"/>
                    <a:pt x="3202" y="75"/>
                  </a:cubicBezTo>
                  <a:cubicBezTo>
                    <a:pt x="2401" y="23"/>
                    <a:pt x="1582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8;p17">
              <a:extLst>
                <a:ext uri="{FF2B5EF4-FFF2-40B4-BE49-F238E27FC236}">
                  <a16:creationId xmlns:a16="http://schemas.microsoft.com/office/drawing/2014/main" id="{52EF72AE-850B-0F7C-4255-5116C44A8E49}"/>
                </a:ext>
              </a:extLst>
            </p:cNvPr>
            <p:cNvSpPr/>
            <p:nvPr/>
          </p:nvSpPr>
          <p:spPr>
            <a:xfrm>
              <a:off x="2089016" y="1249242"/>
              <a:ext cx="269343" cy="530728"/>
            </a:xfrm>
            <a:custGeom>
              <a:avLst/>
              <a:gdLst/>
              <a:ahLst/>
              <a:cxnLst/>
              <a:rect l="l" t="t" r="r" b="b"/>
              <a:pathLst>
                <a:path w="5855" h="11537" extrusionOk="0">
                  <a:moveTo>
                    <a:pt x="2516" y="0"/>
                  </a:moveTo>
                  <a:cubicBezTo>
                    <a:pt x="907" y="872"/>
                    <a:pt x="0" y="1506"/>
                    <a:pt x="0" y="1506"/>
                  </a:cubicBezTo>
                  <a:cubicBezTo>
                    <a:pt x="291" y="7326"/>
                    <a:pt x="3200" y="11537"/>
                    <a:pt x="3200" y="11537"/>
                  </a:cubicBezTo>
                  <a:lnTo>
                    <a:pt x="5854" y="10594"/>
                  </a:lnTo>
                  <a:cubicBezTo>
                    <a:pt x="3663" y="7531"/>
                    <a:pt x="2481" y="3766"/>
                    <a:pt x="25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9;p17">
              <a:extLst>
                <a:ext uri="{FF2B5EF4-FFF2-40B4-BE49-F238E27FC236}">
                  <a16:creationId xmlns:a16="http://schemas.microsoft.com/office/drawing/2014/main" id="{355D938D-F97E-FC94-6E81-E76EF8FDFA55}"/>
                </a:ext>
              </a:extLst>
            </p:cNvPr>
            <p:cNvSpPr/>
            <p:nvPr/>
          </p:nvSpPr>
          <p:spPr>
            <a:xfrm>
              <a:off x="2873961" y="961832"/>
              <a:ext cx="348098" cy="212438"/>
            </a:xfrm>
            <a:custGeom>
              <a:avLst/>
              <a:gdLst/>
              <a:ahLst/>
              <a:cxnLst/>
              <a:rect l="l" t="t" r="r" b="b"/>
              <a:pathLst>
                <a:path w="7567" h="4618" extrusionOk="0">
                  <a:moveTo>
                    <a:pt x="7566" y="0"/>
                  </a:moveTo>
                  <a:lnTo>
                    <a:pt x="7566" y="0"/>
                  </a:lnTo>
                  <a:cubicBezTo>
                    <a:pt x="5804" y="360"/>
                    <a:pt x="4708" y="634"/>
                    <a:pt x="4708" y="634"/>
                  </a:cubicBezTo>
                  <a:lnTo>
                    <a:pt x="2192" y="1438"/>
                  </a:lnTo>
                  <a:cubicBezTo>
                    <a:pt x="1438" y="1456"/>
                    <a:pt x="719" y="1490"/>
                    <a:pt x="1" y="1558"/>
                  </a:cubicBezTo>
                  <a:cubicBezTo>
                    <a:pt x="18" y="2448"/>
                    <a:pt x="463" y="3338"/>
                    <a:pt x="1165" y="3903"/>
                  </a:cubicBezTo>
                  <a:cubicBezTo>
                    <a:pt x="1762" y="4380"/>
                    <a:pt x="2525" y="4617"/>
                    <a:pt x="3290" y="4617"/>
                  </a:cubicBezTo>
                  <a:cubicBezTo>
                    <a:pt x="3732" y="4617"/>
                    <a:pt x="4175" y="4539"/>
                    <a:pt x="4588" y="4382"/>
                  </a:cubicBezTo>
                  <a:cubicBezTo>
                    <a:pt x="5735" y="3955"/>
                    <a:pt x="6625" y="3012"/>
                    <a:pt x="7105" y="1901"/>
                  </a:cubicBezTo>
                  <a:cubicBezTo>
                    <a:pt x="7361" y="1301"/>
                    <a:pt x="7515" y="650"/>
                    <a:pt x="7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0;p17">
              <a:extLst>
                <a:ext uri="{FF2B5EF4-FFF2-40B4-BE49-F238E27FC236}">
                  <a16:creationId xmlns:a16="http://schemas.microsoft.com/office/drawing/2014/main" id="{0CF9658D-D490-AD33-3015-C98A149DDC95}"/>
                </a:ext>
              </a:extLst>
            </p:cNvPr>
            <p:cNvSpPr/>
            <p:nvPr/>
          </p:nvSpPr>
          <p:spPr>
            <a:xfrm>
              <a:off x="2610979" y="432231"/>
              <a:ext cx="581974" cy="402658"/>
            </a:xfrm>
            <a:custGeom>
              <a:avLst/>
              <a:gdLst/>
              <a:ahLst/>
              <a:cxnLst/>
              <a:rect l="l" t="t" r="r" b="b"/>
              <a:pathLst>
                <a:path w="12651" h="8753" extrusionOk="0">
                  <a:moveTo>
                    <a:pt x="8182" y="1"/>
                  </a:moveTo>
                  <a:cubicBezTo>
                    <a:pt x="7303" y="1"/>
                    <a:pt x="6429" y="265"/>
                    <a:pt x="5581" y="542"/>
                  </a:cubicBezTo>
                  <a:cubicBezTo>
                    <a:pt x="4656" y="850"/>
                    <a:pt x="3716" y="1175"/>
                    <a:pt x="2723" y="1193"/>
                  </a:cubicBezTo>
                  <a:cubicBezTo>
                    <a:pt x="2425" y="1193"/>
                    <a:pt x="2119" y="1164"/>
                    <a:pt x="1821" y="1164"/>
                  </a:cubicBezTo>
                  <a:cubicBezTo>
                    <a:pt x="1502" y="1164"/>
                    <a:pt x="1191" y="1196"/>
                    <a:pt x="909" y="1329"/>
                  </a:cubicBezTo>
                  <a:cubicBezTo>
                    <a:pt x="327" y="1603"/>
                    <a:pt x="1" y="2254"/>
                    <a:pt x="53" y="2870"/>
                  </a:cubicBezTo>
                  <a:cubicBezTo>
                    <a:pt x="87" y="3486"/>
                    <a:pt x="429" y="4050"/>
                    <a:pt x="874" y="4495"/>
                  </a:cubicBezTo>
                  <a:cubicBezTo>
                    <a:pt x="1336" y="4924"/>
                    <a:pt x="1918" y="5232"/>
                    <a:pt x="2483" y="5522"/>
                  </a:cubicBezTo>
                  <a:cubicBezTo>
                    <a:pt x="3869" y="6207"/>
                    <a:pt x="5444" y="6533"/>
                    <a:pt x="6916" y="7012"/>
                  </a:cubicBezTo>
                  <a:cubicBezTo>
                    <a:pt x="8063" y="7389"/>
                    <a:pt x="9141" y="7850"/>
                    <a:pt x="10014" y="8637"/>
                  </a:cubicBezTo>
                  <a:cubicBezTo>
                    <a:pt x="10014" y="8637"/>
                    <a:pt x="10346" y="8752"/>
                    <a:pt x="10698" y="8752"/>
                  </a:cubicBezTo>
                  <a:cubicBezTo>
                    <a:pt x="10923" y="8752"/>
                    <a:pt x="11155" y="8706"/>
                    <a:pt x="11315" y="8553"/>
                  </a:cubicBezTo>
                  <a:cubicBezTo>
                    <a:pt x="11503" y="8364"/>
                    <a:pt x="12051" y="7063"/>
                    <a:pt x="12342" y="5643"/>
                  </a:cubicBezTo>
                  <a:cubicBezTo>
                    <a:pt x="12650" y="4016"/>
                    <a:pt x="12633" y="2270"/>
                    <a:pt x="11366" y="1877"/>
                  </a:cubicBezTo>
                  <a:cubicBezTo>
                    <a:pt x="11161" y="1449"/>
                    <a:pt x="11332" y="832"/>
                    <a:pt x="11760" y="611"/>
                  </a:cubicBezTo>
                  <a:lnTo>
                    <a:pt x="11760" y="611"/>
                  </a:lnTo>
                  <a:cubicBezTo>
                    <a:pt x="11332" y="627"/>
                    <a:pt x="10905" y="1021"/>
                    <a:pt x="10973" y="1449"/>
                  </a:cubicBezTo>
                  <a:cubicBezTo>
                    <a:pt x="10613" y="559"/>
                    <a:pt x="9467" y="79"/>
                    <a:pt x="8474" y="11"/>
                  </a:cubicBezTo>
                  <a:cubicBezTo>
                    <a:pt x="8377" y="4"/>
                    <a:pt x="8279" y="1"/>
                    <a:pt x="8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1;p17">
              <a:extLst>
                <a:ext uri="{FF2B5EF4-FFF2-40B4-BE49-F238E27FC236}">
                  <a16:creationId xmlns:a16="http://schemas.microsoft.com/office/drawing/2014/main" id="{DEA07D91-7DE0-BD2E-4A77-63D8B2D64FEA}"/>
                </a:ext>
              </a:extLst>
            </p:cNvPr>
            <p:cNvSpPr/>
            <p:nvPr/>
          </p:nvSpPr>
          <p:spPr>
            <a:xfrm>
              <a:off x="2927506" y="606710"/>
              <a:ext cx="251264" cy="228171"/>
            </a:xfrm>
            <a:custGeom>
              <a:avLst/>
              <a:gdLst/>
              <a:ahLst/>
              <a:cxnLst/>
              <a:rect l="l" t="t" r="r" b="b"/>
              <a:pathLst>
                <a:path w="5462" h="4960" extrusionOk="0">
                  <a:moveTo>
                    <a:pt x="1326" y="0"/>
                  </a:moveTo>
                  <a:cubicBezTo>
                    <a:pt x="789" y="0"/>
                    <a:pt x="429" y="52"/>
                    <a:pt x="429" y="52"/>
                  </a:cubicBezTo>
                  <a:lnTo>
                    <a:pt x="1" y="1610"/>
                  </a:lnTo>
                  <a:lnTo>
                    <a:pt x="35" y="3219"/>
                  </a:lnTo>
                  <a:cubicBezTo>
                    <a:pt x="1182" y="3596"/>
                    <a:pt x="2260" y="4057"/>
                    <a:pt x="3133" y="4844"/>
                  </a:cubicBezTo>
                  <a:cubicBezTo>
                    <a:pt x="3133" y="4844"/>
                    <a:pt x="3465" y="4959"/>
                    <a:pt x="3817" y="4959"/>
                  </a:cubicBezTo>
                  <a:cubicBezTo>
                    <a:pt x="4042" y="4959"/>
                    <a:pt x="4274" y="4913"/>
                    <a:pt x="4434" y="4760"/>
                  </a:cubicBezTo>
                  <a:cubicBezTo>
                    <a:pt x="4622" y="4571"/>
                    <a:pt x="5170" y="3270"/>
                    <a:pt x="5461" y="1850"/>
                  </a:cubicBezTo>
                  <a:cubicBezTo>
                    <a:pt x="4532" y="250"/>
                    <a:pt x="2504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2;p17">
              <a:extLst>
                <a:ext uri="{FF2B5EF4-FFF2-40B4-BE49-F238E27FC236}">
                  <a16:creationId xmlns:a16="http://schemas.microsoft.com/office/drawing/2014/main" id="{345B3E0B-4DDC-0529-3829-490813A00013}"/>
                </a:ext>
              </a:extLst>
            </p:cNvPr>
            <p:cNvSpPr/>
            <p:nvPr/>
          </p:nvSpPr>
          <p:spPr>
            <a:xfrm>
              <a:off x="2927506" y="774427"/>
              <a:ext cx="223663" cy="346673"/>
            </a:xfrm>
            <a:custGeom>
              <a:avLst/>
              <a:gdLst/>
              <a:ahLst/>
              <a:cxnLst/>
              <a:rect l="l" t="t" r="r" b="b"/>
              <a:pathLst>
                <a:path w="4862" h="7536" extrusionOk="0">
                  <a:moveTo>
                    <a:pt x="3047" y="0"/>
                  </a:moveTo>
                  <a:lnTo>
                    <a:pt x="1952" y="1643"/>
                  </a:lnTo>
                  <a:lnTo>
                    <a:pt x="1" y="4571"/>
                  </a:lnTo>
                  <a:cubicBezTo>
                    <a:pt x="155" y="5324"/>
                    <a:pt x="206" y="5991"/>
                    <a:pt x="377" y="6505"/>
                  </a:cubicBezTo>
                  <a:cubicBezTo>
                    <a:pt x="571" y="7135"/>
                    <a:pt x="917" y="7536"/>
                    <a:pt x="1774" y="7536"/>
                  </a:cubicBezTo>
                  <a:cubicBezTo>
                    <a:pt x="1826" y="7536"/>
                    <a:pt x="1880" y="7534"/>
                    <a:pt x="1935" y="7532"/>
                  </a:cubicBezTo>
                  <a:cubicBezTo>
                    <a:pt x="3202" y="7463"/>
                    <a:pt x="3989" y="6659"/>
                    <a:pt x="4451" y="5854"/>
                  </a:cubicBezTo>
                  <a:cubicBezTo>
                    <a:pt x="4845" y="5153"/>
                    <a:pt x="4862" y="4297"/>
                    <a:pt x="4553" y="3561"/>
                  </a:cubicBezTo>
                  <a:lnTo>
                    <a:pt x="3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3;p17">
              <a:extLst>
                <a:ext uri="{FF2B5EF4-FFF2-40B4-BE49-F238E27FC236}">
                  <a16:creationId xmlns:a16="http://schemas.microsoft.com/office/drawing/2014/main" id="{61E68027-FB33-C572-0BE1-4FA3633F1ECD}"/>
                </a:ext>
              </a:extLst>
            </p:cNvPr>
            <p:cNvSpPr/>
            <p:nvPr/>
          </p:nvSpPr>
          <p:spPr>
            <a:xfrm>
              <a:off x="2927506" y="848442"/>
              <a:ext cx="163078" cy="225273"/>
            </a:xfrm>
            <a:custGeom>
              <a:avLst/>
              <a:gdLst/>
              <a:ahLst/>
              <a:cxnLst/>
              <a:rect l="l" t="t" r="r" b="b"/>
              <a:pathLst>
                <a:path w="3545" h="4897" extrusionOk="0">
                  <a:moveTo>
                    <a:pt x="2472" y="1"/>
                  </a:moveTo>
                  <a:cubicBezTo>
                    <a:pt x="2298" y="1"/>
                    <a:pt x="2124" y="12"/>
                    <a:pt x="1952" y="34"/>
                  </a:cubicBezTo>
                  <a:lnTo>
                    <a:pt x="1" y="2962"/>
                  </a:lnTo>
                  <a:cubicBezTo>
                    <a:pt x="155" y="3715"/>
                    <a:pt x="206" y="4382"/>
                    <a:pt x="377" y="4896"/>
                  </a:cubicBezTo>
                  <a:cubicBezTo>
                    <a:pt x="397" y="4896"/>
                    <a:pt x="416" y="4896"/>
                    <a:pt x="436" y="4896"/>
                  </a:cubicBezTo>
                  <a:cubicBezTo>
                    <a:pt x="1051" y="4896"/>
                    <a:pt x="1676" y="4626"/>
                    <a:pt x="2141" y="4211"/>
                  </a:cubicBezTo>
                  <a:cubicBezTo>
                    <a:pt x="2671" y="3715"/>
                    <a:pt x="3031" y="3031"/>
                    <a:pt x="3218" y="2328"/>
                  </a:cubicBezTo>
                  <a:cubicBezTo>
                    <a:pt x="3424" y="1627"/>
                    <a:pt x="3476" y="890"/>
                    <a:pt x="3544" y="155"/>
                  </a:cubicBezTo>
                  <a:cubicBezTo>
                    <a:pt x="3197" y="50"/>
                    <a:pt x="2835" y="1"/>
                    <a:pt x="2472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4;p17">
              <a:extLst>
                <a:ext uri="{FF2B5EF4-FFF2-40B4-BE49-F238E27FC236}">
                  <a16:creationId xmlns:a16="http://schemas.microsoft.com/office/drawing/2014/main" id="{0E4846D4-EF2F-78D0-7D0C-072589E30FEE}"/>
                </a:ext>
              </a:extLst>
            </p:cNvPr>
            <p:cNvSpPr/>
            <p:nvPr/>
          </p:nvSpPr>
          <p:spPr>
            <a:xfrm>
              <a:off x="2706291" y="609056"/>
              <a:ext cx="415768" cy="404130"/>
            </a:xfrm>
            <a:custGeom>
              <a:avLst/>
              <a:gdLst/>
              <a:ahLst/>
              <a:cxnLst/>
              <a:rect l="l" t="t" r="r" b="b"/>
              <a:pathLst>
                <a:path w="9038" h="8785" extrusionOk="0">
                  <a:moveTo>
                    <a:pt x="5238" y="1"/>
                  </a:moveTo>
                  <a:lnTo>
                    <a:pt x="5238" y="1"/>
                  </a:lnTo>
                  <a:cubicBezTo>
                    <a:pt x="4639" y="167"/>
                    <a:pt x="4022" y="256"/>
                    <a:pt x="3407" y="256"/>
                  </a:cubicBezTo>
                  <a:cubicBezTo>
                    <a:pt x="3195" y="256"/>
                    <a:pt x="2984" y="246"/>
                    <a:pt x="2773" y="224"/>
                  </a:cubicBezTo>
                  <a:cubicBezTo>
                    <a:pt x="2405" y="193"/>
                    <a:pt x="2051" y="135"/>
                    <a:pt x="1686" y="135"/>
                  </a:cubicBezTo>
                  <a:cubicBezTo>
                    <a:pt x="1643" y="135"/>
                    <a:pt x="1600" y="136"/>
                    <a:pt x="1557" y="138"/>
                  </a:cubicBezTo>
                  <a:cubicBezTo>
                    <a:pt x="1164" y="156"/>
                    <a:pt x="754" y="275"/>
                    <a:pt x="462" y="549"/>
                  </a:cubicBezTo>
                  <a:cubicBezTo>
                    <a:pt x="172" y="822"/>
                    <a:pt x="1" y="1354"/>
                    <a:pt x="188" y="1713"/>
                  </a:cubicBezTo>
                  <a:lnTo>
                    <a:pt x="1644" y="6437"/>
                  </a:lnTo>
                  <a:cubicBezTo>
                    <a:pt x="1883" y="7395"/>
                    <a:pt x="2550" y="8046"/>
                    <a:pt x="3047" y="8388"/>
                  </a:cubicBezTo>
                  <a:cubicBezTo>
                    <a:pt x="3415" y="8633"/>
                    <a:pt x="3870" y="8784"/>
                    <a:pt x="4374" y="8784"/>
                  </a:cubicBezTo>
                  <a:cubicBezTo>
                    <a:pt x="4644" y="8784"/>
                    <a:pt x="4928" y="8741"/>
                    <a:pt x="5220" y="8645"/>
                  </a:cubicBezTo>
                  <a:cubicBezTo>
                    <a:pt x="7326" y="7926"/>
                    <a:pt x="8730" y="6831"/>
                    <a:pt x="8199" y="4640"/>
                  </a:cubicBezTo>
                  <a:lnTo>
                    <a:pt x="7856" y="3595"/>
                  </a:lnTo>
                  <a:cubicBezTo>
                    <a:pt x="8267" y="3424"/>
                    <a:pt x="8730" y="3031"/>
                    <a:pt x="8901" y="2603"/>
                  </a:cubicBezTo>
                  <a:cubicBezTo>
                    <a:pt x="9004" y="2347"/>
                    <a:pt x="9038" y="2038"/>
                    <a:pt x="8952" y="1765"/>
                  </a:cubicBezTo>
                  <a:cubicBezTo>
                    <a:pt x="8867" y="1491"/>
                    <a:pt x="8661" y="1233"/>
                    <a:pt x="8388" y="1148"/>
                  </a:cubicBezTo>
                  <a:cubicBezTo>
                    <a:pt x="8334" y="1132"/>
                    <a:pt x="8275" y="1124"/>
                    <a:pt x="8212" y="1124"/>
                  </a:cubicBezTo>
                  <a:cubicBezTo>
                    <a:pt x="7951" y="1124"/>
                    <a:pt x="7632" y="1257"/>
                    <a:pt x="7480" y="1422"/>
                  </a:cubicBezTo>
                  <a:cubicBezTo>
                    <a:pt x="7155" y="1799"/>
                    <a:pt x="7822" y="3168"/>
                    <a:pt x="7395" y="3271"/>
                  </a:cubicBezTo>
                  <a:cubicBezTo>
                    <a:pt x="7378" y="3274"/>
                    <a:pt x="7361" y="3276"/>
                    <a:pt x="7346" y="3276"/>
                  </a:cubicBezTo>
                  <a:cubicBezTo>
                    <a:pt x="6947" y="3276"/>
                    <a:pt x="6908" y="2274"/>
                    <a:pt x="6727" y="1765"/>
                  </a:cubicBezTo>
                  <a:cubicBezTo>
                    <a:pt x="6539" y="1217"/>
                    <a:pt x="6179" y="1251"/>
                    <a:pt x="5665" y="1114"/>
                  </a:cubicBezTo>
                  <a:cubicBezTo>
                    <a:pt x="5152" y="977"/>
                    <a:pt x="5238" y="1"/>
                    <a:pt x="5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5;p17">
              <a:extLst>
                <a:ext uri="{FF2B5EF4-FFF2-40B4-BE49-F238E27FC236}">
                  <a16:creationId xmlns:a16="http://schemas.microsoft.com/office/drawing/2014/main" id="{CC36166F-726E-6171-8CF3-FFB4F1BD3756}"/>
                </a:ext>
              </a:extLst>
            </p:cNvPr>
            <p:cNvSpPr/>
            <p:nvPr/>
          </p:nvSpPr>
          <p:spPr>
            <a:xfrm>
              <a:off x="3309398" y="1538169"/>
              <a:ext cx="199236" cy="198454"/>
            </a:xfrm>
            <a:custGeom>
              <a:avLst/>
              <a:gdLst/>
              <a:ahLst/>
              <a:cxnLst/>
              <a:rect l="l" t="t" r="r" b="b"/>
              <a:pathLst>
                <a:path w="4331" h="4314" extrusionOk="0">
                  <a:moveTo>
                    <a:pt x="2174" y="0"/>
                  </a:moveTo>
                  <a:cubicBezTo>
                    <a:pt x="976" y="0"/>
                    <a:pt x="1" y="959"/>
                    <a:pt x="1" y="2157"/>
                  </a:cubicBezTo>
                  <a:cubicBezTo>
                    <a:pt x="1" y="3355"/>
                    <a:pt x="976" y="4313"/>
                    <a:pt x="2174" y="4313"/>
                  </a:cubicBezTo>
                  <a:cubicBezTo>
                    <a:pt x="3355" y="4313"/>
                    <a:pt x="4330" y="3355"/>
                    <a:pt x="4330" y="2157"/>
                  </a:cubicBezTo>
                  <a:cubicBezTo>
                    <a:pt x="4330" y="959"/>
                    <a:pt x="3355" y="0"/>
                    <a:pt x="2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6;p17">
              <a:extLst>
                <a:ext uri="{FF2B5EF4-FFF2-40B4-BE49-F238E27FC236}">
                  <a16:creationId xmlns:a16="http://schemas.microsoft.com/office/drawing/2014/main" id="{BAF089BF-794A-25EF-0146-3ECCA27875BC}"/>
                </a:ext>
              </a:extLst>
            </p:cNvPr>
            <p:cNvSpPr/>
            <p:nvPr/>
          </p:nvSpPr>
          <p:spPr>
            <a:xfrm>
              <a:off x="953641" y="1455507"/>
              <a:ext cx="313230" cy="300854"/>
            </a:xfrm>
            <a:custGeom>
              <a:avLst/>
              <a:gdLst/>
              <a:ahLst/>
              <a:cxnLst/>
              <a:rect l="l" t="t" r="r" b="b"/>
              <a:pathLst>
                <a:path w="6809" h="6540" extrusionOk="0">
                  <a:moveTo>
                    <a:pt x="4656" y="1404"/>
                  </a:moveTo>
                  <a:cubicBezTo>
                    <a:pt x="4896" y="1575"/>
                    <a:pt x="5135" y="1660"/>
                    <a:pt x="5391" y="1694"/>
                  </a:cubicBezTo>
                  <a:cubicBezTo>
                    <a:pt x="5529" y="2216"/>
                    <a:pt x="5097" y="2323"/>
                    <a:pt x="4628" y="2323"/>
                  </a:cubicBezTo>
                  <a:cubicBezTo>
                    <a:pt x="4450" y="2323"/>
                    <a:pt x="4268" y="2308"/>
                    <a:pt x="4108" y="2294"/>
                  </a:cubicBezTo>
                  <a:cubicBezTo>
                    <a:pt x="4364" y="2020"/>
                    <a:pt x="4553" y="1678"/>
                    <a:pt x="4656" y="1404"/>
                  </a:cubicBezTo>
                  <a:close/>
                  <a:moveTo>
                    <a:pt x="3424" y="1"/>
                  </a:moveTo>
                  <a:cubicBezTo>
                    <a:pt x="3013" y="309"/>
                    <a:pt x="2808" y="822"/>
                    <a:pt x="2687" y="1301"/>
                  </a:cubicBezTo>
                  <a:cubicBezTo>
                    <a:pt x="2653" y="1438"/>
                    <a:pt x="2619" y="1610"/>
                    <a:pt x="2602" y="1797"/>
                  </a:cubicBezTo>
                  <a:cubicBezTo>
                    <a:pt x="2311" y="1694"/>
                    <a:pt x="2037" y="1592"/>
                    <a:pt x="1746" y="1489"/>
                  </a:cubicBezTo>
                  <a:cubicBezTo>
                    <a:pt x="1592" y="1438"/>
                    <a:pt x="1404" y="1404"/>
                    <a:pt x="1301" y="1249"/>
                  </a:cubicBezTo>
                  <a:cubicBezTo>
                    <a:pt x="1181" y="1062"/>
                    <a:pt x="1318" y="856"/>
                    <a:pt x="1438" y="720"/>
                  </a:cubicBezTo>
                  <a:cubicBezTo>
                    <a:pt x="1510" y="646"/>
                    <a:pt x="1447" y="537"/>
                    <a:pt x="1354" y="537"/>
                  </a:cubicBezTo>
                  <a:cubicBezTo>
                    <a:pt x="1337" y="537"/>
                    <a:pt x="1320" y="540"/>
                    <a:pt x="1301" y="548"/>
                  </a:cubicBezTo>
                  <a:cubicBezTo>
                    <a:pt x="993" y="720"/>
                    <a:pt x="959" y="1165"/>
                    <a:pt x="1112" y="1438"/>
                  </a:cubicBezTo>
                  <a:cubicBezTo>
                    <a:pt x="1233" y="1644"/>
                    <a:pt x="1438" y="1763"/>
                    <a:pt x="1660" y="1831"/>
                  </a:cubicBezTo>
                  <a:cubicBezTo>
                    <a:pt x="1968" y="1934"/>
                    <a:pt x="2276" y="2020"/>
                    <a:pt x="2584" y="2105"/>
                  </a:cubicBezTo>
                  <a:cubicBezTo>
                    <a:pt x="2602" y="2294"/>
                    <a:pt x="2653" y="2482"/>
                    <a:pt x="2773" y="2585"/>
                  </a:cubicBezTo>
                  <a:cubicBezTo>
                    <a:pt x="2914" y="2726"/>
                    <a:pt x="3070" y="2786"/>
                    <a:pt x="3230" y="2786"/>
                  </a:cubicBezTo>
                  <a:cubicBezTo>
                    <a:pt x="3400" y="2786"/>
                    <a:pt x="3573" y="2717"/>
                    <a:pt x="3732" y="2602"/>
                  </a:cubicBezTo>
                  <a:lnTo>
                    <a:pt x="3766" y="2602"/>
                  </a:lnTo>
                  <a:cubicBezTo>
                    <a:pt x="3800" y="2602"/>
                    <a:pt x="3835" y="2602"/>
                    <a:pt x="3851" y="2585"/>
                  </a:cubicBezTo>
                  <a:cubicBezTo>
                    <a:pt x="4071" y="2689"/>
                    <a:pt x="4322" y="2739"/>
                    <a:pt x="4567" y="2739"/>
                  </a:cubicBezTo>
                  <a:cubicBezTo>
                    <a:pt x="4685" y="2739"/>
                    <a:pt x="4801" y="2727"/>
                    <a:pt x="4912" y="2705"/>
                  </a:cubicBezTo>
                  <a:lnTo>
                    <a:pt x="4912" y="2705"/>
                  </a:lnTo>
                  <a:cubicBezTo>
                    <a:pt x="5194" y="3528"/>
                    <a:pt x="4612" y="3721"/>
                    <a:pt x="3982" y="3721"/>
                  </a:cubicBezTo>
                  <a:cubicBezTo>
                    <a:pt x="3616" y="3721"/>
                    <a:pt x="3234" y="3656"/>
                    <a:pt x="2995" y="3612"/>
                  </a:cubicBezTo>
                  <a:cubicBezTo>
                    <a:pt x="2397" y="3509"/>
                    <a:pt x="1062" y="3253"/>
                    <a:pt x="1062" y="2413"/>
                  </a:cubicBezTo>
                  <a:cubicBezTo>
                    <a:pt x="1062" y="2309"/>
                    <a:pt x="976" y="2252"/>
                    <a:pt x="892" y="2252"/>
                  </a:cubicBezTo>
                  <a:cubicBezTo>
                    <a:pt x="825" y="2252"/>
                    <a:pt x="759" y="2287"/>
                    <a:pt x="736" y="2363"/>
                  </a:cubicBezTo>
                  <a:cubicBezTo>
                    <a:pt x="291" y="3646"/>
                    <a:pt x="2773" y="4006"/>
                    <a:pt x="3543" y="4091"/>
                  </a:cubicBezTo>
                  <a:cubicBezTo>
                    <a:pt x="3650" y="4107"/>
                    <a:pt x="3761" y="4115"/>
                    <a:pt x="3875" y="4115"/>
                  </a:cubicBezTo>
                  <a:cubicBezTo>
                    <a:pt x="4126" y="4115"/>
                    <a:pt x="4386" y="4077"/>
                    <a:pt x="4622" y="4006"/>
                  </a:cubicBezTo>
                  <a:lnTo>
                    <a:pt x="4622" y="4006"/>
                  </a:lnTo>
                  <a:cubicBezTo>
                    <a:pt x="4850" y="4792"/>
                    <a:pt x="4365" y="4921"/>
                    <a:pt x="3819" y="4921"/>
                  </a:cubicBezTo>
                  <a:cubicBezTo>
                    <a:pt x="3628" y="4921"/>
                    <a:pt x="3430" y="4905"/>
                    <a:pt x="3253" y="4896"/>
                  </a:cubicBezTo>
                  <a:cubicBezTo>
                    <a:pt x="2413" y="4844"/>
                    <a:pt x="1062" y="4793"/>
                    <a:pt x="959" y="3664"/>
                  </a:cubicBezTo>
                  <a:cubicBezTo>
                    <a:pt x="948" y="3566"/>
                    <a:pt x="861" y="3489"/>
                    <a:pt x="778" y="3489"/>
                  </a:cubicBezTo>
                  <a:cubicBezTo>
                    <a:pt x="729" y="3489"/>
                    <a:pt x="682" y="3514"/>
                    <a:pt x="651" y="3577"/>
                  </a:cubicBezTo>
                  <a:cubicBezTo>
                    <a:pt x="1" y="4896"/>
                    <a:pt x="2157" y="5238"/>
                    <a:pt x="2979" y="5323"/>
                  </a:cubicBezTo>
                  <a:cubicBezTo>
                    <a:pt x="3121" y="5337"/>
                    <a:pt x="3277" y="5346"/>
                    <a:pt x="3439" y="5346"/>
                  </a:cubicBezTo>
                  <a:cubicBezTo>
                    <a:pt x="3669" y="5346"/>
                    <a:pt x="3912" y="5329"/>
                    <a:pt x="4143" y="5289"/>
                  </a:cubicBezTo>
                  <a:lnTo>
                    <a:pt x="4143" y="5289"/>
                  </a:lnTo>
                  <a:cubicBezTo>
                    <a:pt x="4387" y="6010"/>
                    <a:pt x="3628" y="6125"/>
                    <a:pt x="3031" y="6125"/>
                  </a:cubicBezTo>
                  <a:cubicBezTo>
                    <a:pt x="2876" y="6125"/>
                    <a:pt x="2732" y="6118"/>
                    <a:pt x="2619" y="6110"/>
                  </a:cubicBezTo>
                  <a:cubicBezTo>
                    <a:pt x="1934" y="6060"/>
                    <a:pt x="1096" y="5786"/>
                    <a:pt x="804" y="5118"/>
                  </a:cubicBezTo>
                  <a:cubicBezTo>
                    <a:pt x="778" y="5059"/>
                    <a:pt x="721" y="5032"/>
                    <a:pt x="662" y="5032"/>
                  </a:cubicBezTo>
                  <a:cubicBezTo>
                    <a:pt x="568" y="5032"/>
                    <a:pt x="469" y="5099"/>
                    <a:pt x="480" y="5204"/>
                  </a:cubicBezTo>
                  <a:cubicBezTo>
                    <a:pt x="595" y="6296"/>
                    <a:pt x="2152" y="6540"/>
                    <a:pt x="3043" y="6540"/>
                  </a:cubicBezTo>
                  <a:cubicBezTo>
                    <a:pt x="3074" y="6540"/>
                    <a:pt x="3103" y="6540"/>
                    <a:pt x="3132" y="6539"/>
                  </a:cubicBezTo>
                  <a:cubicBezTo>
                    <a:pt x="3526" y="6521"/>
                    <a:pt x="4108" y="6436"/>
                    <a:pt x="4348" y="6076"/>
                  </a:cubicBezTo>
                  <a:cubicBezTo>
                    <a:pt x="4536" y="5802"/>
                    <a:pt x="4622" y="5478"/>
                    <a:pt x="4399" y="5220"/>
                  </a:cubicBezTo>
                  <a:cubicBezTo>
                    <a:pt x="4964" y="5067"/>
                    <a:pt x="5289" y="4691"/>
                    <a:pt x="4793" y="3954"/>
                  </a:cubicBezTo>
                  <a:cubicBezTo>
                    <a:pt x="5323" y="3748"/>
                    <a:pt x="5615" y="3321"/>
                    <a:pt x="5049" y="2671"/>
                  </a:cubicBezTo>
                  <a:cubicBezTo>
                    <a:pt x="5170" y="2637"/>
                    <a:pt x="5272" y="2585"/>
                    <a:pt x="5357" y="2516"/>
                  </a:cubicBezTo>
                  <a:cubicBezTo>
                    <a:pt x="5597" y="2345"/>
                    <a:pt x="5752" y="1968"/>
                    <a:pt x="5597" y="1712"/>
                  </a:cubicBezTo>
                  <a:cubicBezTo>
                    <a:pt x="5683" y="1712"/>
                    <a:pt x="5786" y="1694"/>
                    <a:pt x="5871" y="1678"/>
                  </a:cubicBezTo>
                  <a:cubicBezTo>
                    <a:pt x="6282" y="1610"/>
                    <a:pt x="6744" y="1233"/>
                    <a:pt x="6795" y="822"/>
                  </a:cubicBezTo>
                  <a:cubicBezTo>
                    <a:pt x="6809" y="718"/>
                    <a:pt x="6703" y="643"/>
                    <a:pt x="6606" y="643"/>
                  </a:cubicBezTo>
                  <a:cubicBezTo>
                    <a:pt x="6576" y="643"/>
                    <a:pt x="6546" y="651"/>
                    <a:pt x="6521" y="667"/>
                  </a:cubicBezTo>
                  <a:cubicBezTo>
                    <a:pt x="6384" y="770"/>
                    <a:pt x="6282" y="907"/>
                    <a:pt x="6162" y="1028"/>
                  </a:cubicBezTo>
                  <a:cubicBezTo>
                    <a:pt x="5939" y="1233"/>
                    <a:pt x="5631" y="1301"/>
                    <a:pt x="5341" y="1318"/>
                  </a:cubicBezTo>
                  <a:cubicBezTo>
                    <a:pt x="5101" y="1318"/>
                    <a:pt x="4930" y="1147"/>
                    <a:pt x="4707" y="1130"/>
                  </a:cubicBezTo>
                  <a:cubicBezTo>
                    <a:pt x="4696" y="1063"/>
                    <a:pt x="4641" y="1011"/>
                    <a:pt x="4581" y="1011"/>
                  </a:cubicBezTo>
                  <a:cubicBezTo>
                    <a:pt x="4549" y="1011"/>
                    <a:pt x="4515" y="1026"/>
                    <a:pt x="4485" y="1062"/>
                  </a:cubicBezTo>
                  <a:cubicBezTo>
                    <a:pt x="4280" y="1301"/>
                    <a:pt x="4143" y="1592"/>
                    <a:pt x="3954" y="1831"/>
                  </a:cubicBezTo>
                  <a:cubicBezTo>
                    <a:pt x="3818" y="2001"/>
                    <a:pt x="3466" y="2335"/>
                    <a:pt x="3223" y="2335"/>
                  </a:cubicBezTo>
                  <a:cubicBezTo>
                    <a:pt x="3098" y="2335"/>
                    <a:pt x="3002" y="2247"/>
                    <a:pt x="2979" y="2003"/>
                  </a:cubicBezTo>
                  <a:cubicBezTo>
                    <a:pt x="2910" y="1267"/>
                    <a:pt x="3235" y="685"/>
                    <a:pt x="3440" y="17"/>
                  </a:cubicBezTo>
                  <a:cubicBezTo>
                    <a:pt x="3440" y="17"/>
                    <a:pt x="3440" y="1"/>
                    <a:pt x="3424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7;p17">
              <a:extLst>
                <a:ext uri="{FF2B5EF4-FFF2-40B4-BE49-F238E27FC236}">
                  <a16:creationId xmlns:a16="http://schemas.microsoft.com/office/drawing/2014/main" id="{203EE4ED-86CE-9999-D976-2C4171E5869F}"/>
                </a:ext>
              </a:extLst>
            </p:cNvPr>
            <p:cNvSpPr/>
            <p:nvPr/>
          </p:nvSpPr>
          <p:spPr>
            <a:xfrm>
              <a:off x="2872398" y="721297"/>
              <a:ext cx="78020" cy="41908"/>
            </a:xfrm>
            <a:custGeom>
              <a:avLst/>
              <a:gdLst/>
              <a:ahLst/>
              <a:cxnLst/>
              <a:rect l="l" t="t" r="r" b="b"/>
              <a:pathLst>
                <a:path w="1696" h="911" extrusionOk="0">
                  <a:moveTo>
                    <a:pt x="1265" y="0"/>
                  </a:moveTo>
                  <a:cubicBezTo>
                    <a:pt x="885" y="0"/>
                    <a:pt x="463" y="221"/>
                    <a:pt x="172" y="386"/>
                  </a:cubicBezTo>
                  <a:cubicBezTo>
                    <a:pt x="52" y="454"/>
                    <a:pt x="0" y="591"/>
                    <a:pt x="35" y="710"/>
                  </a:cubicBezTo>
                  <a:cubicBezTo>
                    <a:pt x="52" y="762"/>
                    <a:pt x="69" y="797"/>
                    <a:pt x="103" y="831"/>
                  </a:cubicBezTo>
                  <a:cubicBezTo>
                    <a:pt x="167" y="884"/>
                    <a:pt x="245" y="911"/>
                    <a:pt x="319" y="911"/>
                  </a:cubicBezTo>
                  <a:cubicBezTo>
                    <a:pt x="363" y="911"/>
                    <a:pt x="407" y="901"/>
                    <a:pt x="445" y="881"/>
                  </a:cubicBezTo>
                  <a:cubicBezTo>
                    <a:pt x="669" y="745"/>
                    <a:pt x="890" y="642"/>
                    <a:pt x="1114" y="539"/>
                  </a:cubicBezTo>
                  <a:cubicBezTo>
                    <a:pt x="1319" y="454"/>
                    <a:pt x="1524" y="386"/>
                    <a:pt x="1661" y="215"/>
                  </a:cubicBezTo>
                  <a:cubicBezTo>
                    <a:pt x="1696" y="180"/>
                    <a:pt x="1696" y="128"/>
                    <a:pt x="1644" y="94"/>
                  </a:cubicBezTo>
                  <a:cubicBezTo>
                    <a:pt x="1528" y="27"/>
                    <a:pt x="1399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8;p17">
              <a:extLst>
                <a:ext uri="{FF2B5EF4-FFF2-40B4-BE49-F238E27FC236}">
                  <a16:creationId xmlns:a16="http://schemas.microsoft.com/office/drawing/2014/main" id="{45BC2772-FF4A-6C23-B8DC-BAEB5DB6E671}"/>
                </a:ext>
              </a:extLst>
            </p:cNvPr>
            <p:cNvSpPr/>
            <p:nvPr/>
          </p:nvSpPr>
          <p:spPr>
            <a:xfrm>
              <a:off x="2903125" y="756349"/>
              <a:ext cx="48073" cy="37032"/>
            </a:xfrm>
            <a:custGeom>
              <a:avLst/>
              <a:gdLst/>
              <a:ahLst/>
              <a:cxnLst/>
              <a:rect l="l" t="t" r="r" b="b"/>
              <a:pathLst>
                <a:path w="1045" h="805" extrusionOk="0">
                  <a:moveTo>
                    <a:pt x="531" y="0"/>
                  </a:moveTo>
                  <a:cubicBezTo>
                    <a:pt x="1" y="0"/>
                    <a:pt x="1" y="804"/>
                    <a:pt x="531" y="804"/>
                  </a:cubicBezTo>
                  <a:cubicBezTo>
                    <a:pt x="1044" y="804"/>
                    <a:pt x="1044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9;p17">
              <a:extLst>
                <a:ext uri="{FF2B5EF4-FFF2-40B4-BE49-F238E27FC236}">
                  <a16:creationId xmlns:a16="http://schemas.microsoft.com/office/drawing/2014/main" id="{EE9E7F3F-4262-3A5E-2B83-B74638593567}"/>
                </a:ext>
              </a:extLst>
            </p:cNvPr>
            <p:cNvSpPr/>
            <p:nvPr/>
          </p:nvSpPr>
          <p:spPr>
            <a:xfrm>
              <a:off x="2737801" y="755107"/>
              <a:ext cx="76364" cy="40988"/>
            </a:xfrm>
            <a:custGeom>
              <a:avLst/>
              <a:gdLst/>
              <a:ahLst/>
              <a:cxnLst/>
              <a:rect l="l" t="t" r="r" b="b"/>
              <a:pathLst>
                <a:path w="1660" h="891" extrusionOk="0">
                  <a:moveTo>
                    <a:pt x="1382" y="1"/>
                  </a:moveTo>
                  <a:cubicBezTo>
                    <a:pt x="1361" y="1"/>
                    <a:pt x="1339" y="3"/>
                    <a:pt x="1317" y="10"/>
                  </a:cubicBezTo>
                  <a:cubicBezTo>
                    <a:pt x="856" y="112"/>
                    <a:pt x="188" y="301"/>
                    <a:pt x="17" y="780"/>
                  </a:cubicBezTo>
                  <a:cubicBezTo>
                    <a:pt x="0" y="831"/>
                    <a:pt x="34" y="883"/>
                    <a:pt x="85" y="883"/>
                  </a:cubicBezTo>
                  <a:cubicBezTo>
                    <a:pt x="120" y="888"/>
                    <a:pt x="154" y="891"/>
                    <a:pt x="188" y="891"/>
                  </a:cubicBezTo>
                  <a:cubicBezTo>
                    <a:pt x="372" y="891"/>
                    <a:pt x="546" y="820"/>
                    <a:pt x="719" y="763"/>
                  </a:cubicBezTo>
                  <a:cubicBezTo>
                    <a:pt x="959" y="678"/>
                    <a:pt x="1181" y="609"/>
                    <a:pt x="1420" y="557"/>
                  </a:cubicBezTo>
                  <a:cubicBezTo>
                    <a:pt x="1557" y="523"/>
                    <a:pt x="1643" y="420"/>
                    <a:pt x="1643" y="283"/>
                  </a:cubicBezTo>
                  <a:cubicBezTo>
                    <a:pt x="1660" y="233"/>
                    <a:pt x="1643" y="198"/>
                    <a:pt x="1626" y="146"/>
                  </a:cubicBezTo>
                  <a:cubicBezTo>
                    <a:pt x="1584" y="62"/>
                    <a:pt x="148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0;p17">
              <a:extLst>
                <a:ext uri="{FF2B5EF4-FFF2-40B4-BE49-F238E27FC236}">
                  <a16:creationId xmlns:a16="http://schemas.microsoft.com/office/drawing/2014/main" id="{28986B54-FB81-ECEF-CEB9-9ED9523C0ADC}"/>
                </a:ext>
              </a:extLst>
            </p:cNvPr>
            <p:cNvSpPr/>
            <p:nvPr/>
          </p:nvSpPr>
          <p:spPr>
            <a:xfrm>
              <a:off x="2761124" y="794851"/>
              <a:ext cx="52489" cy="37170"/>
            </a:xfrm>
            <a:custGeom>
              <a:avLst/>
              <a:gdLst/>
              <a:ahLst/>
              <a:cxnLst/>
              <a:rect l="l" t="t" r="r" b="b"/>
              <a:pathLst>
                <a:path w="1141" h="808" extrusionOk="0">
                  <a:moveTo>
                    <a:pt x="558" y="0"/>
                  </a:moveTo>
                  <a:cubicBezTo>
                    <a:pt x="471" y="0"/>
                    <a:pt x="381" y="31"/>
                    <a:pt x="297" y="104"/>
                  </a:cubicBezTo>
                  <a:cubicBezTo>
                    <a:pt x="1" y="387"/>
                    <a:pt x="276" y="808"/>
                    <a:pt x="591" y="808"/>
                  </a:cubicBezTo>
                  <a:cubicBezTo>
                    <a:pt x="676" y="808"/>
                    <a:pt x="764" y="777"/>
                    <a:pt x="845" y="704"/>
                  </a:cubicBezTo>
                  <a:cubicBezTo>
                    <a:pt x="1141" y="421"/>
                    <a:pt x="876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1;p17">
              <a:extLst>
                <a:ext uri="{FF2B5EF4-FFF2-40B4-BE49-F238E27FC236}">
                  <a16:creationId xmlns:a16="http://schemas.microsoft.com/office/drawing/2014/main" id="{BD6A44E1-352E-3B4F-75B6-2C50856C6120}"/>
                </a:ext>
              </a:extLst>
            </p:cNvPr>
            <p:cNvSpPr/>
            <p:nvPr/>
          </p:nvSpPr>
          <p:spPr>
            <a:xfrm>
              <a:off x="2841715" y="806719"/>
              <a:ext cx="42552" cy="85794"/>
            </a:xfrm>
            <a:custGeom>
              <a:avLst/>
              <a:gdLst/>
              <a:ahLst/>
              <a:cxnLst/>
              <a:rect l="l" t="t" r="r" b="b"/>
              <a:pathLst>
                <a:path w="925" h="1865" extrusionOk="0">
                  <a:moveTo>
                    <a:pt x="69" y="1"/>
                  </a:moveTo>
                  <a:lnTo>
                    <a:pt x="69" y="1"/>
                  </a:lnTo>
                  <a:cubicBezTo>
                    <a:pt x="291" y="599"/>
                    <a:pt x="257" y="1267"/>
                    <a:pt x="1" y="1849"/>
                  </a:cubicBezTo>
                  <a:cubicBezTo>
                    <a:pt x="53" y="1859"/>
                    <a:pt x="106" y="1864"/>
                    <a:pt x="159" y="1864"/>
                  </a:cubicBezTo>
                  <a:cubicBezTo>
                    <a:pt x="470" y="1864"/>
                    <a:pt x="779" y="1697"/>
                    <a:pt x="925" y="1404"/>
                  </a:cubicBezTo>
                  <a:cubicBezTo>
                    <a:pt x="839" y="857"/>
                    <a:pt x="530" y="325"/>
                    <a:pt x="69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2;p17">
              <a:extLst>
                <a:ext uri="{FF2B5EF4-FFF2-40B4-BE49-F238E27FC236}">
                  <a16:creationId xmlns:a16="http://schemas.microsoft.com/office/drawing/2014/main" id="{306194AE-160E-C0B6-034D-508473032CA8}"/>
                </a:ext>
              </a:extLst>
            </p:cNvPr>
            <p:cNvSpPr/>
            <p:nvPr/>
          </p:nvSpPr>
          <p:spPr>
            <a:xfrm>
              <a:off x="2892086" y="833491"/>
              <a:ext cx="92971" cy="104057"/>
            </a:xfrm>
            <a:custGeom>
              <a:avLst/>
              <a:gdLst/>
              <a:ahLst/>
              <a:cxnLst/>
              <a:rect l="l" t="t" r="r" b="b"/>
              <a:pathLst>
                <a:path w="2021" h="2262" extrusionOk="0">
                  <a:moveTo>
                    <a:pt x="1781" y="1"/>
                  </a:moveTo>
                  <a:cubicBezTo>
                    <a:pt x="1489" y="839"/>
                    <a:pt x="823" y="1507"/>
                    <a:pt x="1" y="1815"/>
                  </a:cubicBezTo>
                  <a:cubicBezTo>
                    <a:pt x="307" y="2062"/>
                    <a:pt x="638" y="2261"/>
                    <a:pt x="1015" y="2261"/>
                  </a:cubicBezTo>
                  <a:cubicBezTo>
                    <a:pt x="1080" y="2261"/>
                    <a:pt x="1147" y="2255"/>
                    <a:pt x="1216" y="2242"/>
                  </a:cubicBezTo>
                  <a:cubicBezTo>
                    <a:pt x="1524" y="2174"/>
                    <a:pt x="1832" y="2003"/>
                    <a:pt x="1952" y="1712"/>
                  </a:cubicBezTo>
                  <a:cubicBezTo>
                    <a:pt x="2021" y="1507"/>
                    <a:pt x="2003" y="1302"/>
                    <a:pt x="1969" y="1078"/>
                  </a:cubicBezTo>
                  <a:cubicBezTo>
                    <a:pt x="1918" y="702"/>
                    <a:pt x="1832" y="377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664;p24">
            <a:extLst>
              <a:ext uri="{FF2B5EF4-FFF2-40B4-BE49-F238E27FC236}">
                <a16:creationId xmlns:a16="http://schemas.microsoft.com/office/drawing/2014/main" id="{628F6145-C8B1-949A-1BC9-4306B46AF5D3}"/>
              </a:ext>
            </a:extLst>
          </p:cNvPr>
          <p:cNvSpPr/>
          <p:nvPr/>
        </p:nvSpPr>
        <p:spPr>
          <a:xfrm>
            <a:off x="3172829" y="127122"/>
            <a:ext cx="2798341" cy="6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Project Understanding</a:t>
            </a:r>
          </a:p>
        </p:txBody>
      </p:sp>
      <p:grpSp>
        <p:nvGrpSpPr>
          <p:cNvPr id="759" name="Google Shape;759;p26"/>
          <p:cNvGrpSpPr/>
          <p:nvPr/>
        </p:nvGrpSpPr>
        <p:grpSpPr>
          <a:xfrm>
            <a:off x="1759028" y="1520329"/>
            <a:ext cx="5625890" cy="2997116"/>
            <a:chOff x="233350" y="949250"/>
            <a:chExt cx="7137300" cy="3802300"/>
          </a:xfrm>
        </p:grpSpPr>
        <p:sp>
          <p:nvSpPr>
            <p:cNvPr id="760" name="Google Shape;760;p2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29882217-D945-583E-154B-C95958D1B72B}"/>
              </a:ext>
            </a:extLst>
          </p:cNvPr>
          <p:cNvGrpSpPr/>
          <p:nvPr/>
        </p:nvGrpSpPr>
        <p:grpSpPr>
          <a:xfrm>
            <a:off x="528808" y="3108083"/>
            <a:ext cx="2242620" cy="1625137"/>
            <a:chOff x="528808" y="2997579"/>
            <a:chExt cx="2242620" cy="1625137"/>
          </a:xfrm>
        </p:grpSpPr>
        <p:grpSp>
          <p:nvGrpSpPr>
            <p:cNvPr id="823" name="Google Shape;823;p26"/>
            <p:cNvGrpSpPr/>
            <p:nvPr/>
          </p:nvGrpSpPr>
          <p:grpSpPr>
            <a:xfrm>
              <a:off x="1360661" y="2997579"/>
              <a:ext cx="578910" cy="829801"/>
              <a:chOff x="4912675" y="3760750"/>
              <a:chExt cx="627817" cy="899904"/>
            </a:xfrm>
          </p:grpSpPr>
          <p:sp>
            <p:nvSpPr>
              <p:cNvPr id="824" name="Google Shape;824;p26"/>
              <p:cNvSpPr/>
              <p:nvPr/>
            </p:nvSpPr>
            <p:spPr>
              <a:xfrm>
                <a:off x="5054952" y="3760750"/>
                <a:ext cx="343249" cy="125423"/>
              </a:xfrm>
              <a:custGeom>
                <a:avLst/>
                <a:gdLst/>
                <a:ahLst/>
                <a:cxnLst/>
                <a:rect l="l" t="t" r="r" b="b"/>
                <a:pathLst>
                  <a:path w="22849" h="8349" extrusionOk="0">
                    <a:moveTo>
                      <a:pt x="1" y="0"/>
                    </a:moveTo>
                    <a:lnTo>
                      <a:pt x="3014" y="8348"/>
                    </a:lnTo>
                    <a:lnTo>
                      <a:pt x="19835" y="8348"/>
                    </a:lnTo>
                    <a:lnTo>
                      <a:pt x="228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6"/>
              <p:cNvSpPr/>
              <p:nvPr/>
            </p:nvSpPr>
            <p:spPr>
              <a:xfrm>
                <a:off x="4912675" y="3760750"/>
                <a:ext cx="286434" cy="497756"/>
              </a:xfrm>
              <a:custGeom>
                <a:avLst/>
                <a:gdLst/>
                <a:ahLst/>
                <a:cxnLst/>
                <a:rect l="l" t="t" r="r" b="b"/>
                <a:pathLst>
                  <a:path w="19067" h="33134" extrusionOk="0">
                    <a:moveTo>
                      <a:pt x="8381" y="0"/>
                    </a:moveTo>
                    <a:lnTo>
                      <a:pt x="1" y="8348"/>
                    </a:lnTo>
                    <a:lnTo>
                      <a:pt x="10733" y="33134"/>
                    </a:lnTo>
                    <a:cubicBezTo>
                      <a:pt x="13039" y="31166"/>
                      <a:pt x="15899" y="29843"/>
                      <a:pt x="19066" y="29474"/>
                    </a:cubicBezTo>
                    <a:lnTo>
                      <a:pt x="11409" y="8334"/>
                    </a:lnTo>
                    <a:lnTo>
                      <a:pt x="83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6"/>
              <p:cNvSpPr/>
              <p:nvPr/>
            </p:nvSpPr>
            <p:spPr>
              <a:xfrm>
                <a:off x="5254058" y="3760750"/>
                <a:ext cx="286434" cy="496614"/>
              </a:xfrm>
              <a:custGeom>
                <a:avLst/>
                <a:gdLst/>
                <a:ahLst/>
                <a:cxnLst/>
                <a:rect l="l" t="t" r="r" b="b"/>
                <a:pathLst>
                  <a:path w="19067" h="33058" extrusionOk="0">
                    <a:moveTo>
                      <a:pt x="10687" y="0"/>
                    </a:moveTo>
                    <a:lnTo>
                      <a:pt x="7658" y="8348"/>
                    </a:lnTo>
                    <a:lnTo>
                      <a:pt x="1" y="29460"/>
                    </a:lnTo>
                    <a:cubicBezTo>
                      <a:pt x="3168" y="29813"/>
                      <a:pt x="6058" y="31104"/>
                      <a:pt x="8365" y="33057"/>
                    </a:cubicBezTo>
                    <a:lnTo>
                      <a:pt x="19066" y="8348"/>
                    </a:lnTo>
                    <a:lnTo>
                      <a:pt x="106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6"/>
              <p:cNvSpPr/>
              <p:nvPr/>
            </p:nvSpPr>
            <p:spPr>
              <a:xfrm>
                <a:off x="5005528" y="4216919"/>
                <a:ext cx="443735" cy="443735"/>
              </a:xfrm>
              <a:custGeom>
                <a:avLst/>
                <a:gdLst/>
                <a:ahLst/>
                <a:cxnLst/>
                <a:rect l="l" t="t" r="r" b="b"/>
                <a:pathLst>
                  <a:path w="29538" h="29538" extrusionOk="0">
                    <a:moveTo>
                      <a:pt x="14777" y="0"/>
                    </a:moveTo>
                    <a:cubicBezTo>
                      <a:pt x="14607" y="0"/>
                      <a:pt x="14469" y="16"/>
                      <a:pt x="14300" y="31"/>
                    </a:cubicBezTo>
                    <a:cubicBezTo>
                      <a:pt x="14131" y="31"/>
                      <a:pt x="13947" y="47"/>
                      <a:pt x="13777" y="62"/>
                    </a:cubicBezTo>
                    <a:cubicBezTo>
                      <a:pt x="13592" y="62"/>
                      <a:pt x="13408" y="62"/>
                      <a:pt x="13239" y="78"/>
                    </a:cubicBezTo>
                    <a:cubicBezTo>
                      <a:pt x="10072" y="416"/>
                      <a:pt x="7227" y="1738"/>
                      <a:pt x="4967" y="3752"/>
                    </a:cubicBezTo>
                    <a:cubicBezTo>
                      <a:pt x="4828" y="3860"/>
                      <a:pt x="4705" y="3983"/>
                      <a:pt x="4568" y="4106"/>
                    </a:cubicBezTo>
                    <a:lnTo>
                      <a:pt x="4183" y="4490"/>
                    </a:lnTo>
                    <a:cubicBezTo>
                      <a:pt x="1600" y="7150"/>
                      <a:pt x="0" y="10779"/>
                      <a:pt x="0" y="14777"/>
                    </a:cubicBezTo>
                    <a:cubicBezTo>
                      <a:pt x="0" y="22926"/>
                      <a:pt x="6612" y="29537"/>
                      <a:pt x="14777" y="29537"/>
                    </a:cubicBezTo>
                    <a:cubicBezTo>
                      <a:pt x="22926" y="29537"/>
                      <a:pt x="29537" y="22926"/>
                      <a:pt x="29537" y="14777"/>
                    </a:cubicBezTo>
                    <a:cubicBezTo>
                      <a:pt x="29537" y="10732"/>
                      <a:pt x="27908" y="7073"/>
                      <a:pt x="25278" y="4413"/>
                    </a:cubicBezTo>
                    <a:cubicBezTo>
                      <a:pt x="25155" y="4274"/>
                      <a:pt x="25017" y="4167"/>
                      <a:pt x="24894" y="4044"/>
                    </a:cubicBezTo>
                    <a:cubicBezTo>
                      <a:pt x="24755" y="3905"/>
                      <a:pt x="24632" y="3798"/>
                      <a:pt x="24494" y="3675"/>
                    </a:cubicBezTo>
                    <a:cubicBezTo>
                      <a:pt x="22233" y="1691"/>
                      <a:pt x="19359" y="385"/>
                      <a:pt x="16191" y="78"/>
                    </a:cubicBezTo>
                    <a:cubicBezTo>
                      <a:pt x="16022" y="62"/>
                      <a:pt x="15837" y="62"/>
                      <a:pt x="15653" y="47"/>
                    </a:cubicBezTo>
                    <a:cubicBezTo>
                      <a:pt x="15484" y="47"/>
                      <a:pt x="15300" y="31"/>
                      <a:pt x="15130" y="16"/>
                    </a:cubicBezTo>
                    <a:cubicBezTo>
                      <a:pt x="15007" y="16"/>
                      <a:pt x="14884" y="0"/>
                      <a:pt x="147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6"/>
              <p:cNvSpPr/>
              <p:nvPr/>
            </p:nvSpPr>
            <p:spPr>
              <a:xfrm>
                <a:off x="5039719" y="4251336"/>
                <a:ext cx="375352" cy="375127"/>
              </a:xfrm>
              <a:custGeom>
                <a:avLst/>
                <a:gdLst/>
                <a:ahLst/>
                <a:cxnLst/>
                <a:rect l="l" t="t" r="r" b="b"/>
                <a:pathLst>
                  <a:path w="24986" h="24971" extrusionOk="0">
                    <a:moveTo>
                      <a:pt x="12501" y="1"/>
                    </a:moveTo>
                    <a:cubicBezTo>
                      <a:pt x="12362" y="1"/>
                      <a:pt x="12239" y="15"/>
                      <a:pt x="12101" y="15"/>
                    </a:cubicBezTo>
                    <a:cubicBezTo>
                      <a:pt x="11947" y="15"/>
                      <a:pt x="11794" y="31"/>
                      <a:pt x="11655" y="31"/>
                    </a:cubicBezTo>
                    <a:cubicBezTo>
                      <a:pt x="11501" y="46"/>
                      <a:pt x="11347" y="46"/>
                      <a:pt x="11193" y="62"/>
                    </a:cubicBezTo>
                    <a:cubicBezTo>
                      <a:pt x="8518" y="339"/>
                      <a:pt x="6105" y="1461"/>
                      <a:pt x="4213" y="3152"/>
                    </a:cubicBezTo>
                    <a:cubicBezTo>
                      <a:pt x="4090" y="3260"/>
                      <a:pt x="3983" y="3353"/>
                      <a:pt x="3875" y="3460"/>
                    </a:cubicBezTo>
                    <a:cubicBezTo>
                      <a:pt x="3752" y="3568"/>
                      <a:pt x="3645" y="3675"/>
                      <a:pt x="3536" y="3783"/>
                    </a:cubicBezTo>
                    <a:cubicBezTo>
                      <a:pt x="1353" y="6043"/>
                      <a:pt x="0" y="9103"/>
                      <a:pt x="0" y="12486"/>
                    </a:cubicBezTo>
                    <a:cubicBezTo>
                      <a:pt x="0" y="19374"/>
                      <a:pt x="5597" y="24971"/>
                      <a:pt x="12501" y="24971"/>
                    </a:cubicBezTo>
                    <a:cubicBezTo>
                      <a:pt x="19389" y="24971"/>
                      <a:pt x="24986" y="19374"/>
                      <a:pt x="24986" y="12486"/>
                    </a:cubicBezTo>
                    <a:cubicBezTo>
                      <a:pt x="24986" y="9072"/>
                      <a:pt x="23602" y="5966"/>
                      <a:pt x="21388" y="3722"/>
                    </a:cubicBezTo>
                    <a:cubicBezTo>
                      <a:pt x="21280" y="3613"/>
                      <a:pt x="21157" y="3506"/>
                      <a:pt x="21050" y="3398"/>
                    </a:cubicBezTo>
                    <a:cubicBezTo>
                      <a:pt x="20941" y="3306"/>
                      <a:pt x="20834" y="3199"/>
                      <a:pt x="20711" y="3091"/>
                    </a:cubicBezTo>
                    <a:cubicBezTo>
                      <a:pt x="18805" y="1415"/>
                      <a:pt x="16376" y="308"/>
                      <a:pt x="13700" y="62"/>
                    </a:cubicBezTo>
                    <a:cubicBezTo>
                      <a:pt x="13546" y="46"/>
                      <a:pt x="13393" y="46"/>
                      <a:pt x="13254" y="31"/>
                    </a:cubicBezTo>
                    <a:cubicBezTo>
                      <a:pt x="13100" y="31"/>
                      <a:pt x="12946" y="15"/>
                      <a:pt x="12792" y="15"/>
                    </a:cubicBezTo>
                    <a:cubicBezTo>
                      <a:pt x="12700" y="1"/>
                      <a:pt x="12593" y="1"/>
                      <a:pt x="125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3" name="Google Shape;833;p26"/>
            <p:cNvGrpSpPr/>
            <p:nvPr/>
          </p:nvGrpSpPr>
          <p:grpSpPr>
            <a:xfrm>
              <a:off x="528808" y="3888316"/>
              <a:ext cx="2242620" cy="734400"/>
              <a:chOff x="211139" y="3990600"/>
              <a:chExt cx="2242620" cy="734400"/>
            </a:xfrm>
          </p:grpSpPr>
          <p:sp>
            <p:nvSpPr>
              <p:cNvPr id="834" name="Google Shape;834;p26"/>
              <p:cNvSpPr txBox="1"/>
              <p:nvPr/>
            </p:nvSpPr>
            <p:spPr>
              <a:xfrm>
                <a:off x="211141" y="3990600"/>
                <a:ext cx="2242618" cy="30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Egytian premier league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35" name="Google Shape;835;p26"/>
              <p:cNvSpPr txBox="1"/>
              <p:nvPr/>
            </p:nvSpPr>
            <p:spPr>
              <a:xfrm>
                <a:off x="211139" y="4301400"/>
                <a:ext cx="2242620" cy="42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Analysing teams performance over seasons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840" name="Google Shape;840;p26"/>
          <p:cNvCxnSpPr>
            <a:cxnSpLocks/>
          </p:cNvCxnSpPr>
          <p:nvPr/>
        </p:nvCxnSpPr>
        <p:spPr>
          <a:xfrm flipV="1">
            <a:off x="2104606" y="2714568"/>
            <a:ext cx="2654771" cy="102574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EAC803D6-3A5B-67C4-8FA0-8B83775B8095}"/>
              </a:ext>
            </a:extLst>
          </p:cNvPr>
          <p:cNvGrpSpPr/>
          <p:nvPr/>
        </p:nvGrpSpPr>
        <p:grpSpPr>
          <a:xfrm>
            <a:off x="2529350" y="19491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3C8C615B-8ADD-631C-A138-5E423BD05A7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69D4B23C-EDD7-A2AB-CABF-7B5E2ACBDA44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35093920-A070-3E9B-B769-994497C988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7BA0111A-9ECF-F55D-6947-8D2D40CEEC95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5" name="Google Shape;664;p24">
            <a:extLst>
              <a:ext uri="{FF2B5EF4-FFF2-40B4-BE49-F238E27FC236}">
                <a16:creationId xmlns:a16="http://schemas.microsoft.com/office/drawing/2014/main" id="{6DF69739-4809-C453-38AB-0715C92F3BC8}"/>
              </a:ext>
            </a:extLst>
          </p:cNvPr>
          <p:cNvSpPr/>
          <p:nvPr/>
        </p:nvSpPr>
        <p:spPr>
          <a:xfrm>
            <a:off x="6650414" y="-467243"/>
            <a:ext cx="1408648" cy="346732"/>
          </a:xfrm>
          <a:prstGeom prst="snip2Diag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Goal</a:t>
            </a:r>
          </a:p>
        </p:txBody>
      </p:sp>
      <p:cxnSp>
        <p:nvCxnSpPr>
          <p:cNvPr id="856" name="Google Shape;646;p24">
            <a:extLst>
              <a:ext uri="{FF2B5EF4-FFF2-40B4-BE49-F238E27FC236}">
                <a16:creationId xmlns:a16="http://schemas.microsoft.com/office/drawing/2014/main" id="{D69C4A25-F19A-E914-3266-9707CD4A16AB}"/>
              </a:ext>
            </a:extLst>
          </p:cNvPr>
          <p:cNvCxnSpPr>
            <a:cxnSpLocks/>
          </p:cNvCxnSpPr>
          <p:nvPr/>
        </p:nvCxnSpPr>
        <p:spPr>
          <a:xfrm flipH="1">
            <a:off x="-10977431" y="2978050"/>
            <a:ext cx="874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857" name="Google Shape;650;p24">
            <a:extLst>
              <a:ext uri="{FF2B5EF4-FFF2-40B4-BE49-F238E27FC236}">
                <a16:creationId xmlns:a16="http://schemas.microsoft.com/office/drawing/2014/main" id="{58B9F164-6179-3BC6-5A52-888BD418E484}"/>
              </a:ext>
            </a:extLst>
          </p:cNvPr>
          <p:cNvGrpSpPr/>
          <p:nvPr/>
        </p:nvGrpSpPr>
        <p:grpSpPr>
          <a:xfrm>
            <a:off x="-3117703" y="1983004"/>
            <a:ext cx="1838544" cy="1990074"/>
            <a:chOff x="4191300" y="1704975"/>
            <a:chExt cx="2794550" cy="3024869"/>
          </a:xfrm>
        </p:grpSpPr>
        <p:sp>
          <p:nvSpPr>
            <p:cNvPr id="858" name="Google Shape;651;p24">
              <a:extLst>
                <a:ext uri="{FF2B5EF4-FFF2-40B4-BE49-F238E27FC236}">
                  <a16:creationId xmlns:a16="http://schemas.microsoft.com/office/drawing/2014/main" id="{E310275D-4DBB-99B2-EA61-06CFA6E79CAB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859" name="Google Shape;652;p24">
              <a:extLst>
                <a:ext uri="{FF2B5EF4-FFF2-40B4-BE49-F238E27FC236}">
                  <a16:creationId xmlns:a16="http://schemas.microsoft.com/office/drawing/2014/main" id="{A69B48B5-7A94-A813-7BC6-80E40A1791CE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860" name="Google Shape;653;p24">
              <a:extLst>
                <a:ext uri="{FF2B5EF4-FFF2-40B4-BE49-F238E27FC236}">
                  <a16:creationId xmlns:a16="http://schemas.microsoft.com/office/drawing/2014/main" id="{AF3181F5-7E0C-373B-CE1A-0F9DCFFDA947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861" name="Google Shape;654;p24">
              <a:extLst>
                <a:ext uri="{FF2B5EF4-FFF2-40B4-BE49-F238E27FC236}">
                  <a16:creationId xmlns:a16="http://schemas.microsoft.com/office/drawing/2014/main" id="{13E56061-97B9-8E63-8EE5-ED7ED175CD53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862" name="Google Shape;655;p24">
              <a:extLst>
                <a:ext uri="{FF2B5EF4-FFF2-40B4-BE49-F238E27FC236}">
                  <a16:creationId xmlns:a16="http://schemas.microsoft.com/office/drawing/2014/main" id="{84DBF28F-F617-0691-4BE0-47D46CC96CB3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863" name="Google Shape;656;p24">
              <a:extLst>
                <a:ext uri="{FF2B5EF4-FFF2-40B4-BE49-F238E27FC236}">
                  <a16:creationId xmlns:a16="http://schemas.microsoft.com/office/drawing/2014/main" id="{B6F04170-E5AF-81CB-6614-F6B9645CA08F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Franklin Gothic Book" panose="020B0503020102020204" pitchFamily="34" charset="0"/>
                </a:rPr>
                <a:t>Conclusions</a:t>
              </a:r>
            </a:p>
          </p:txBody>
        </p:sp>
        <p:sp>
          <p:nvSpPr>
            <p:cNvPr id="864" name="Google Shape;657;p24">
              <a:extLst>
                <a:ext uri="{FF2B5EF4-FFF2-40B4-BE49-F238E27FC236}">
                  <a16:creationId xmlns:a16="http://schemas.microsoft.com/office/drawing/2014/main" id="{99CDE554-2EC6-FE7C-0CA6-AA0AE44C8FEF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865" name="Google Shape;658;p24">
              <a:extLst>
                <a:ext uri="{FF2B5EF4-FFF2-40B4-BE49-F238E27FC236}">
                  <a16:creationId xmlns:a16="http://schemas.microsoft.com/office/drawing/2014/main" id="{92244327-CB93-B5D6-E5DF-802C83EDADD1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866" name="Google Shape;659;p24">
              <a:extLst>
                <a:ext uri="{FF2B5EF4-FFF2-40B4-BE49-F238E27FC236}">
                  <a16:creationId xmlns:a16="http://schemas.microsoft.com/office/drawing/2014/main" id="{5FE504FB-1D38-EA71-91EA-55690CCAED1B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867" name="Google Shape;660;p24">
              <a:extLst>
                <a:ext uri="{FF2B5EF4-FFF2-40B4-BE49-F238E27FC236}">
                  <a16:creationId xmlns:a16="http://schemas.microsoft.com/office/drawing/2014/main" id="{58F2212E-4EF5-1481-D3F5-9D8ADF0A8974}"/>
                </a:ext>
              </a:extLst>
            </p:cNvPr>
            <p:cNvSpPr/>
            <p:nvPr/>
          </p:nvSpPr>
          <p:spPr>
            <a:xfrm>
              <a:off x="4921498" y="2980386"/>
              <a:ext cx="244010" cy="243988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  <p:sp>
          <p:nvSpPr>
            <p:cNvPr id="868" name="Google Shape;661;p24">
              <a:extLst>
                <a:ext uri="{FF2B5EF4-FFF2-40B4-BE49-F238E27FC236}">
                  <a16:creationId xmlns:a16="http://schemas.microsoft.com/office/drawing/2014/main" id="{AA4A6A2F-4F1B-3624-B2D4-5AB9B6A7C73C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870" name="Google Shape;665;p24">
            <a:extLst>
              <a:ext uri="{FF2B5EF4-FFF2-40B4-BE49-F238E27FC236}">
                <a16:creationId xmlns:a16="http://schemas.microsoft.com/office/drawing/2014/main" id="{72FBCE6E-95C3-31AD-FEDF-49805ADBFC49}"/>
              </a:ext>
            </a:extLst>
          </p:cNvPr>
          <p:cNvGrpSpPr/>
          <p:nvPr/>
        </p:nvGrpSpPr>
        <p:grpSpPr>
          <a:xfrm>
            <a:off x="-9836706" y="2763978"/>
            <a:ext cx="427800" cy="427800"/>
            <a:chOff x="2304025" y="2830478"/>
            <a:chExt cx="427800" cy="427800"/>
          </a:xfrm>
        </p:grpSpPr>
        <p:sp>
          <p:nvSpPr>
            <p:cNvPr id="871" name="Google Shape;666;p24">
              <a:extLst>
                <a:ext uri="{FF2B5EF4-FFF2-40B4-BE49-F238E27FC236}">
                  <a16:creationId xmlns:a16="http://schemas.microsoft.com/office/drawing/2014/main" id="{2A285BB9-40F3-DC37-FBDA-D9F86E8825D5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2" name="Google Shape;667;p24">
              <a:extLst>
                <a:ext uri="{FF2B5EF4-FFF2-40B4-BE49-F238E27FC236}">
                  <a16:creationId xmlns:a16="http://schemas.microsoft.com/office/drawing/2014/main" id="{3EBA1A6B-7441-497E-1865-7928A7C10C9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73" name="Google Shape;668;p24">
                <a:extLst>
                  <a:ext uri="{FF2B5EF4-FFF2-40B4-BE49-F238E27FC236}">
                    <a16:creationId xmlns:a16="http://schemas.microsoft.com/office/drawing/2014/main" id="{47089FB6-E437-7BB5-E048-3DE395F22663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669;p24">
                <a:extLst>
                  <a:ext uri="{FF2B5EF4-FFF2-40B4-BE49-F238E27FC236}">
                    <a16:creationId xmlns:a16="http://schemas.microsoft.com/office/drawing/2014/main" id="{999EFC33-323F-C581-05E9-E8D78B3D21A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75" name="Google Shape;670;p24">
            <a:extLst>
              <a:ext uri="{FF2B5EF4-FFF2-40B4-BE49-F238E27FC236}">
                <a16:creationId xmlns:a16="http://schemas.microsoft.com/office/drawing/2014/main" id="{0837C985-4379-E622-4F7D-FF88AB96A4BC}"/>
              </a:ext>
            </a:extLst>
          </p:cNvPr>
          <p:cNvCxnSpPr>
            <a:cxnSpLocks/>
            <a:stCxn id="871" idx="0"/>
          </p:cNvCxnSpPr>
          <p:nvPr/>
        </p:nvCxnSpPr>
        <p:spPr>
          <a:xfrm rot="5400000" flipH="1">
            <a:off x="-10042356" y="2344428"/>
            <a:ext cx="781500" cy="576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876" name="Google Shape;671;p24">
            <a:extLst>
              <a:ext uri="{FF2B5EF4-FFF2-40B4-BE49-F238E27FC236}">
                <a16:creationId xmlns:a16="http://schemas.microsoft.com/office/drawing/2014/main" id="{CF9AC204-EF11-7DFC-91EB-463C343C69BA}"/>
              </a:ext>
            </a:extLst>
          </p:cNvPr>
          <p:cNvGrpSpPr/>
          <p:nvPr/>
        </p:nvGrpSpPr>
        <p:grpSpPr>
          <a:xfrm>
            <a:off x="-11468676" y="2579545"/>
            <a:ext cx="684203" cy="796995"/>
            <a:chOff x="5575400" y="3073525"/>
            <a:chExt cx="1225950" cy="1428050"/>
          </a:xfrm>
        </p:grpSpPr>
        <p:sp>
          <p:nvSpPr>
            <p:cNvPr id="877" name="Google Shape;672;p24">
              <a:extLst>
                <a:ext uri="{FF2B5EF4-FFF2-40B4-BE49-F238E27FC236}">
                  <a16:creationId xmlns:a16="http://schemas.microsoft.com/office/drawing/2014/main" id="{8C528034-C4EF-65F4-B266-926A732B62A3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673;p24">
              <a:extLst>
                <a:ext uri="{FF2B5EF4-FFF2-40B4-BE49-F238E27FC236}">
                  <a16:creationId xmlns:a16="http://schemas.microsoft.com/office/drawing/2014/main" id="{EC78C96E-C7A2-08FF-A08A-02E2205C0CDB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674;p24">
              <a:extLst>
                <a:ext uri="{FF2B5EF4-FFF2-40B4-BE49-F238E27FC236}">
                  <a16:creationId xmlns:a16="http://schemas.microsoft.com/office/drawing/2014/main" id="{427BB799-FAFB-394C-312C-F940BE24BB6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675;p24">
              <a:extLst>
                <a:ext uri="{FF2B5EF4-FFF2-40B4-BE49-F238E27FC236}">
                  <a16:creationId xmlns:a16="http://schemas.microsoft.com/office/drawing/2014/main" id="{94706C9C-61B3-E183-BC46-61C71A8C0825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676;p24">
              <a:extLst>
                <a:ext uri="{FF2B5EF4-FFF2-40B4-BE49-F238E27FC236}">
                  <a16:creationId xmlns:a16="http://schemas.microsoft.com/office/drawing/2014/main" id="{90890649-D691-3281-7D66-D622D28EBE6B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677;p24">
              <a:extLst>
                <a:ext uri="{FF2B5EF4-FFF2-40B4-BE49-F238E27FC236}">
                  <a16:creationId xmlns:a16="http://schemas.microsoft.com/office/drawing/2014/main" id="{41E80C3D-CB15-086B-A10A-2CD89B545118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678;p24">
              <a:extLst>
                <a:ext uri="{FF2B5EF4-FFF2-40B4-BE49-F238E27FC236}">
                  <a16:creationId xmlns:a16="http://schemas.microsoft.com/office/drawing/2014/main" id="{8B218293-898B-9BBE-0EFC-494605B01A4D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679;p24">
              <a:extLst>
                <a:ext uri="{FF2B5EF4-FFF2-40B4-BE49-F238E27FC236}">
                  <a16:creationId xmlns:a16="http://schemas.microsoft.com/office/drawing/2014/main" id="{4DA9FAC1-7DFB-F463-9966-DEBB678CBFD1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680;p24">
              <a:extLst>
                <a:ext uri="{FF2B5EF4-FFF2-40B4-BE49-F238E27FC236}">
                  <a16:creationId xmlns:a16="http://schemas.microsoft.com/office/drawing/2014/main" id="{126F64A2-94DD-BE61-2BF8-F20E5B23CB85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681;p24">
              <a:extLst>
                <a:ext uri="{FF2B5EF4-FFF2-40B4-BE49-F238E27FC236}">
                  <a16:creationId xmlns:a16="http://schemas.microsoft.com/office/drawing/2014/main" id="{7EEAA4AA-273F-B8BA-EBC7-130FB318EE34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682;p24">
              <a:extLst>
                <a:ext uri="{FF2B5EF4-FFF2-40B4-BE49-F238E27FC236}">
                  <a16:creationId xmlns:a16="http://schemas.microsoft.com/office/drawing/2014/main" id="{D8D1FBBA-6EE9-830A-C731-06BBADE6E3D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683;p24">
              <a:extLst>
                <a:ext uri="{FF2B5EF4-FFF2-40B4-BE49-F238E27FC236}">
                  <a16:creationId xmlns:a16="http://schemas.microsoft.com/office/drawing/2014/main" id="{93E74A59-E45F-8CD0-82FE-C81FB30F2C13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684;p24">
              <a:extLst>
                <a:ext uri="{FF2B5EF4-FFF2-40B4-BE49-F238E27FC236}">
                  <a16:creationId xmlns:a16="http://schemas.microsoft.com/office/drawing/2014/main" id="{FDA037E0-F487-04B1-42D2-1119877677A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685;p24">
              <a:extLst>
                <a:ext uri="{FF2B5EF4-FFF2-40B4-BE49-F238E27FC236}">
                  <a16:creationId xmlns:a16="http://schemas.microsoft.com/office/drawing/2014/main" id="{3DDC2EA3-BE49-8105-87C1-F3110E3C131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686;p24">
              <a:extLst>
                <a:ext uri="{FF2B5EF4-FFF2-40B4-BE49-F238E27FC236}">
                  <a16:creationId xmlns:a16="http://schemas.microsoft.com/office/drawing/2014/main" id="{D2B621F3-C21E-FEEA-7180-143677BFEE84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687;p24">
              <a:extLst>
                <a:ext uri="{FF2B5EF4-FFF2-40B4-BE49-F238E27FC236}">
                  <a16:creationId xmlns:a16="http://schemas.microsoft.com/office/drawing/2014/main" id="{14FB6C20-14FA-ED2E-BD69-ABB0B5951961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688;p24">
              <a:extLst>
                <a:ext uri="{FF2B5EF4-FFF2-40B4-BE49-F238E27FC236}">
                  <a16:creationId xmlns:a16="http://schemas.microsoft.com/office/drawing/2014/main" id="{D5C2357D-451F-19C9-4417-36BF9E7647D8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689;p24">
              <a:extLst>
                <a:ext uri="{FF2B5EF4-FFF2-40B4-BE49-F238E27FC236}">
                  <a16:creationId xmlns:a16="http://schemas.microsoft.com/office/drawing/2014/main" id="{1F42CC05-8B2B-8C80-C0E7-3D5C06A981E3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690;p24">
              <a:extLst>
                <a:ext uri="{FF2B5EF4-FFF2-40B4-BE49-F238E27FC236}">
                  <a16:creationId xmlns:a16="http://schemas.microsoft.com/office/drawing/2014/main" id="{38267601-68FB-CB65-7A15-BBA109BD94BE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691;p24">
              <a:extLst>
                <a:ext uri="{FF2B5EF4-FFF2-40B4-BE49-F238E27FC236}">
                  <a16:creationId xmlns:a16="http://schemas.microsoft.com/office/drawing/2014/main" id="{28847BE4-7280-5274-21DF-1381809826B2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692;p24">
              <a:extLst>
                <a:ext uri="{FF2B5EF4-FFF2-40B4-BE49-F238E27FC236}">
                  <a16:creationId xmlns:a16="http://schemas.microsoft.com/office/drawing/2014/main" id="{E83DC033-B96A-AA6D-000F-5368095F77B7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693;p24">
              <a:extLst>
                <a:ext uri="{FF2B5EF4-FFF2-40B4-BE49-F238E27FC236}">
                  <a16:creationId xmlns:a16="http://schemas.microsoft.com/office/drawing/2014/main" id="{F05D5C7E-AE71-9CA7-EBAC-9323D1BE02A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696;p24">
            <a:extLst>
              <a:ext uri="{FF2B5EF4-FFF2-40B4-BE49-F238E27FC236}">
                <a16:creationId xmlns:a16="http://schemas.microsoft.com/office/drawing/2014/main" id="{1136F841-C65B-4D05-3B45-D321398AC09E}"/>
              </a:ext>
            </a:extLst>
          </p:cNvPr>
          <p:cNvSpPr/>
          <p:nvPr/>
        </p:nvSpPr>
        <p:spPr>
          <a:xfrm>
            <a:off x="-10059123" y="3854398"/>
            <a:ext cx="1746600" cy="68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Generating Questions</a:t>
            </a:r>
          </a:p>
        </p:txBody>
      </p:sp>
      <p:grpSp>
        <p:nvGrpSpPr>
          <p:cNvPr id="900" name="Google Shape;697;p24">
            <a:extLst>
              <a:ext uri="{FF2B5EF4-FFF2-40B4-BE49-F238E27FC236}">
                <a16:creationId xmlns:a16="http://schemas.microsoft.com/office/drawing/2014/main" id="{E3BCD479-CDE7-FEA0-565A-A8281F11D3A7}"/>
              </a:ext>
            </a:extLst>
          </p:cNvPr>
          <p:cNvGrpSpPr/>
          <p:nvPr/>
        </p:nvGrpSpPr>
        <p:grpSpPr>
          <a:xfrm>
            <a:off x="-8473214" y="2763978"/>
            <a:ext cx="427800" cy="427800"/>
            <a:chOff x="2304025" y="2830478"/>
            <a:chExt cx="427800" cy="427800"/>
          </a:xfrm>
        </p:grpSpPr>
        <p:sp>
          <p:nvSpPr>
            <p:cNvPr id="901" name="Google Shape;698;p24">
              <a:extLst>
                <a:ext uri="{FF2B5EF4-FFF2-40B4-BE49-F238E27FC236}">
                  <a16:creationId xmlns:a16="http://schemas.microsoft.com/office/drawing/2014/main" id="{4E71B978-38DF-59E4-2D49-D983A58540BE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2" name="Google Shape;699;p24">
              <a:extLst>
                <a:ext uri="{FF2B5EF4-FFF2-40B4-BE49-F238E27FC236}">
                  <a16:creationId xmlns:a16="http://schemas.microsoft.com/office/drawing/2014/main" id="{CC6D734E-9929-080F-37C3-CFD2223B0E6E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903" name="Google Shape;700;p24">
                <a:extLst>
                  <a:ext uri="{FF2B5EF4-FFF2-40B4-BE49-F238E27FC236}">
                    <a16:creationId xmlns:a16="http://schemas.microsoft.com/office/drawing/2014/main" id="{3C81DFBE-9918-7AEE-2221-B1CACA264A38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701;p24">
                <a:extLst>
                  <a:ext uri="{FF2B5EF4-FFF2-40B4-BE49-F238E27FC236}">
                    <a16:creationId xmlns:a16="http://schemas.microsoft.com/office/drawing/2014/main" id="{BA9E5DB9-5A2E-0254-584F-DC02D4C71E0D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05" name="Google Shape;702;p24">
            <a:extLst>
              <a:ext uri="{FF2B5EF4-FFF2-40B4-BE49-F238E27FC236}">
                <a16:creationId xmlns:a16="http://schemas.microsoft.com/office/drawing/2014/main" id="{CD8C903A-5E1A-4C2F-4151-315D796807E8}"/>
              </a:ext>
            </a:extLst>
          </p:cNvPr>
          <p:cNvCxnSpPr>
            <a:stCxn id="901" idx="4"/>
            <a:endCxn id="899" idx="3"/>
          </p:cNvCxnSpPr>
          <p:nvPr/>
        </p:nvCxnSpPr>
        <p:spPr>
          <a:xfrm rot="5400000">
            <a:off x="-8789414" y="3668778"/>
            <a:ext cx="1007100" cy="53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06" name="Google Shape;705;p24">
            <a:extLst>
              <a:ext uri="{FF2B5EF4-FFF2-40B4-BE49-F238E27FC236}">
                <a16:creationId xmlns:a16="http://schemas.microsoft.com/office/drawing/2014/main" id="{39073AFD-A209-4931-E468-174D48626B1E}"/>
              </a:ext>
            </a:extLst>
          </p:cNvPr>
          <p:cNvSpPr/>
          <p:nvPr/>
        </p:nvSpPr>
        <p:spPr>
          <a:xfrm>
            <a:off x="-7328186" y="3854398"/>
            <a:ext cx="1746600" cy="6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Cleaning Data</a:t>
            </a:r>
          </a:p>
        </p:txBody>
      </p:sp>
      <p:grpSp>
        <p:nvGrpSpPr>
          <p:cNvPr id="907" name="Google Shape;706;p24">
            <a:extLst>
              <a:ext uri="{FF2B5EF4-FFF2-40B4-BE49-F238E27FC236}">
                <a16:creationId xmlns:a16="http://schemas.microsoft.com/office/drawing/2014/main" id="{CCA80B17-5FD8-FD11-1E97-9C7F59A2187D}"/>
              </a:ext>
            </a:extLst>
          </p:cNvPr>
          <p:cNvGrpSpPr/>
          <p:nvPr/>
        </p:nvGrpSpPr>
        <p:grpSpPr>
          <a:xfrm>
            <a:off x="-5746231" y="2763978"/>
            <a:ext cx="427800" cy="427800"/>
            <a:chOff x="2304025" y="2830478"/>
            <a:chExt cx="427800" cy="427800"/>
          </a:xfrm>
        </p:grpSpPr>
        <p:sp>
          <p:nvSpPr>
            <p:cNvPr id="908" name="Google Shape;707;p24">
              <a:extLst>
                <a:ext uri="{FF2B5EF4-FFF2-40B4-BE49-F238E27FC236}">
                  <a16:creationId xmlns:a16="http://schemas.microsoft.com/office/drawing/2014/main" id="{C019927D-F24A-7914-303F-4A942E3EFEC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" name="Google Shape;708;p24">
              <a:extLst>
                <a:ext uri="{FF2B5EF4-FFF2-40B4-BE49-F238E27FC236}">
                  <a16:creationId xmlns:a16="http://schemas.microsoft.com/office/drawing/2014/main" id="{CDEBAF4E-8C6A-E493-CD93-300092DE22C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910" name="Google Shape;709;p24">
                <a:extLst>
                  <a:ext uri="{FF2B5EF4-FFF2-40B4-BE49-F238E27FC236}">
                    <a16:creationId xmlns:a16="http://schemas.microsoft.com/office/drawing/2014/main" id="{57AD213B-3E04-5C97-5F12-04DB2B0C0424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710;p24">
                <a:extLst>
                  <a:ext uri="{FF2B5EF4-FFF2-40B4-BE49-F238E27FC236}">
                    <a16:creationId xmlns:a16="http://schemas.microsoft.com/office/drawing/2014/main" id="{F34EFCC5-04DB-32A6-4744-640AA31DCE0E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12" name="Google Shape;711;p24">
            <a:extLst>
              <a:ext uri="{FF2B5EF4-FFF2-40B4-BE49-F238E27FC236}">
                <a16:creationId xmlns:a16="http://schemas.microsoft.com/office/drawing/2014/main" id="{20F1629F-93E3-425E-EDE1-FAE4C1380013}"/>
              </a:ext>
            </a:extLst>
          </p:cNvPr>
          <p:cNvCxnSpPr>
            <a:stCxn id="908" idx="4"/>
            <a:endCxn id="906" idx="3"/>
          </p:cNvCxnSpPr>
          <p:nvPr/>
        </p:nvCxnSpPr>
        <p:spPr>
          <a:xfrm rot="5400000">
            <a:off x="-6060481" y="3670728"/>
            <a:ext cx="1007100" cy="492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13" name="Google Shape;714;p24">
            <a:extLst>
              <a:ext uri="{FF2B5EF4-FFF2-40B4-BE49-F238E27FC236}">
                <a16:creationId xmlns:a16="http://schemas.microsoft.com/office/drawing/2014/main" id="{2DC9AA47-A533-4688-89B4-84EF2E5FE6BB}"/>
              </a:ext>
            </a:extLst>
          </p:cNvPr>
          <p:cNvSpPr/>
          <p:nvPr/>
        </p:nvSpPr>
        <p:spPr>
          <a:xfrm>
            <a:off x="-8698986" y="1638010"/>
            <a:ext cx="1746600" cy="68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Gathering Data</a:t>
            </a:r>
          </a:p>
        </p:txBody>
      </p:sp>
      <p:grpSp>
        <p:nvGrpSpPr>
          <p:cNvPr id="914" name="Google Shape;715;p24">
            <a:extLst>
              <a:ext uri="{FF2B5EF4-FFF2-40B4-BE49-F238E27FC236}">
                <a16:creationId xmlns:a16="http://schemas.microsoft.com/office/drawing/2014/main" id="{DD93594F-1142-1DBA-58A5-C0EA686AED1D}"/>
              </a:ext>
            </a:extLst>
          </p:cNvPr>
          <p:cNvGrpSpPr/>
          <p:nvPr/>
        </p:nvGrpSpPr>
        <p:grpSpPr>
          <a:xfrm>
            <a:off x="-7109723" y="2747016"/>
            <a:ext cx="427800" cy="427800"/>
            <a:chOff x="2304025" y="2830478"/>
            <a:chExt cx="427800" cy="427800"/>
          </a:xfrm>
        </p:grpSpPr>
        <p:sp>
          <p:nvSpPr>
            <p:cNvPr id="915" name="Google Shape;716;p24">
              <a:extLst>
                <a:ext uri="{FF2B5EF4-FFF2-40B4-BE49-F238E27FC236}">
                  <a16:creationId xmlns:a16="http://schemas.microsoft.com/office/drawing/2014/main" id="{12FD53A1-6D67-AC83-C26E-21DB0162D52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6" name="Google Shape;717;p24">
              <a:extLst>
                <a:ext uri="{FF2B5EF4-FFF2-40B4-BE49-F238E27FC236}">
                  <a16:creationId xmlns:a16="http://schemas.microsoft.com/office/drawing/2014/main" id="{6077993C-8E70-918F-B2EB-4ED56559F54F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917" name="Google Shape;718;p24">
                <a:extLst>
                  <a:ext uri="{FF2B5EF4-FFF2-40B4-BE49-F238E27FC236}">
                    <a16:creationId xmlns:a16="http://schemas.microsoft.com/office/drawing/2014/main" id="{9EB8C06E-ECAD-6CD4-B3A6-591893F86BD0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719;p24">
                <a:extLst>
                  <a:ext uri="{FF2B5EF4-FFF2-40B4-BE49-F238E27FC236}">
                    <a16:creationId xmlns:a16="http://schemas.microsoft.com/office/drawing/2014/main" id="{6CAD3359-3AE1-042A-89DD-C587D4EC6739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19" name="Google Shape;720;p24">
            <a:extLst>
              <a:ext uri="{FF2B5EF4-FFF2-40B4-BE49-F238E27FC236}">
                <a16:creationId xmlns:a16="http://schemas.microsoft.com/office/drawing/2014/main" id="{E24051D9-F04B-4905-936C-9F76DE803671}"/>
              </a:ext>
            </a:extLst>
          </p:cNvPr>
          <p:cNvCxnSpPr>
            <a:stCxn id="915" idx="0"/>
            <a:endCxn id="913" idx="3"/>
          </p:cNvCxnSpPr>
          <p:nvPr/>
        </p:nvCxnSpPr>
        <p:spPr>
          <a:xfrm rot="5400000" flipH="1">
            <a:off x="-7306523" y="2336316"/>
            <a:ext cx="764700" cy="567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20" name="Google Shape;714;p24">
            <a:extLst>
              <a:ext uri="{FF2B5EF4-FFF2-40B4-BE49-F238E27FC236}">
                <a16:creationId xmlns:a16="http://schemas.microsoft.com/office/drawing/2014/main" id="{B9158A31-398A-73BC-8CAF-A1DA82391C4A}"/>
              </a:ext>
            </a:extLst>
          </p:cNvPr>
          <p:cNvSpPr/>
          <p:nvPr/>
        </p:nvSpPr>
        <p:spPr>
          <a:xfrm>
            <a:off x="-5649422" y="1638010"/>
            <a:ext cx="1746600" cy="6888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Analyzing Data</a:t>
            </a:r>
          </a:p>
        </p:txBody>
      </p:sp>
      <p:grpSp>
        <p:nvGrpSpPr>
          <p:cNvPr id="921" name="Google Shape;715;p24">
            <a:extLst>
              <a:ext uri="{FF2B5EF4-FFF2-40B4-BE49-F238E27FC236}">
                <a16:creationId xmlns:a16="http://schemas.microsoft.com/office/drawing/2014/main" id="{C161F62F-824E-A4BB-073E-456FDC820723}"/>
              </a:ext>
            </a:extLst>
          </p:cNvPr>
          <p:cNvGrpSpPr/>
          <p:nvPr/>
        </p:nvGrpSpPr>
        <p:grpSpPr>
          <a:xfrm>
            <a:off x="-4060159" y="2747016"/>
            <a:ext cx="427800" cy="427800"/>
            <a:chOff x="2304025" y="2830478"/>
            <a:chExt cx="427800" cy="427800"/>
          </a:xfrm>
        </p:grpSpPr>
        <p:sp>
          <p:nvSpPr>
            <p:cNvPr id="922" name="Google Shape;716;p24">
              <a:extLst>
                <a:ext uri="{FF2B5EF4-FFF2-40B4-BE49-F238E27FC236}">
                  <a16:creationId xmlns:a16="http://schemas.microsoft.com/office/drawing/2014/main" id="{50DEB6D2-8F50-5943-ACEA-F34E3C5493C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3" name="Google Shape;717;p24">
              <a:extLst>
                <a:ext uri="{FF2B5EF4-FFF2-40B4-BE49-F238E27FC236}">
                  <a16:creationId xmlns:a16="http://schemas.microsoft.com/office/drawing/2014/main" id="{1A795C69-5B5B-D961-337B-E87B9234F62C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924" name="Google Shape;718;p24">
                <a:extLst>
                  <a:ext uri="{FF2B5EF4-FFF2-40B4-BE49-F238E27FC236}">
                    <a16:creationId xmlns:a16="http://schemas.microsoft.com/office/drawing/2014/main" id="{BF222CA0-0A92-9364-03D2-BA2DE09C26DD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719;p24">
                <a:extLst>
                  <a:ext uri="{FF2B5EF4-FFF2-40B4-BE49-F238E27FC236}">
                    <a16:creationId xmlns:a16="http://schemas.microsoft.com/office/drawing/2014/main" id="{31C9029F-D350-4933-6B22-CCF511436D92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26" name="Google Shape;720;p24">
            <a:extLst>
              <a:ext uri="{FF2B5EF4-FFF2-40B4-BE49-F238E27FC236}">
                <a16:creationId xmlns:a16="http://schemas.microsoft.com/office/drawing/2014/main" id="{CD1C039B-6925-1694-A6FA-A715B75679AA}"/>
              </a:ext>
            </a:extLst>
          </p:cNvPr>
          <p:cNvCxnSpPr>
            <a:stCxn id="922" idx="0"/>
            <a:endCxn id="920" idx="3"/>
          </p:cNvCxnSpPr>
          <p:nvPr/>
        </p:nvCxnSpPr>
        <p:spPr>
          <a:xfrm rot="5400000" flipH="1">
            <a:off x="-4256959" y="2336316"/>
            <a:ext cx="764700" cy="56700"/>
          </a:xfrm>
          <a:prstGeom prst="bentConnector2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927" name="Picture 926">
            <a:extLst>
              <a:ext uri="{FF2B5EF4-FFF2-40B4-BE49-F238E27FC236}">
                <a16:creationId xmlns:a16="http://schemas.microsoft.com/office/drawing/2014/main" id="{3ABD098B-CC9D-6F12-AE84-D7926881C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51" y="5638955"/>
            <a:ext cx="5346655" cy="3755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CC75D4A9-CFBC-5E0C-83B2-FAE86E685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664;p24">
            <a:extLst>
              <a:ext uri="{FF2B5EF4-FFF2-40B4-BE49-F238E27FC236}">
                <a16:creationId xmlns:a16="http://schemas.microsoft.com/office/drawing/2014/main" id="{6CAF6BD4-9B92-5E1B-5E8D-2530A434734A}"/>
              </a:ext>
            </a:extLst>
          </p:cNvPr>
          <p:cNvSpPr/>
          <p:nvPr/>
        </p:nvSpPr>
        <p:spPr>
          <a:xfrm>
            <a:off x="3172829" y="127122"/>
            <a:ext cx="2798341" cy="6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Project Understanding</a:t>
            </a:r>
          </a:p>
        </p:txBody>
      </p:sp>
      <p:grpSp>
        <p:nvGrpSpPr>
          <p:cNvPr id="759" name="Google Shape;759;p26">
            <a:extLst>
              <a:ext uri="{FF2B5EF4-FFF2-40B4-BE49-F238E27FC236}">
                <a16:creationId xmlns:a16="http://schemas.microsoft.com/office/drawing/2014/main" id="{FFC59101-5182-D66D-0247-7A23904B4896}"/>
              </a:ext>
            </a:extLst>
          </p:cNvPr>
          <p:cNvGrpSpPr/>
          <p:nvPr/>
        </p:nvGrpSpPr>
        <p:grpSpPr>
          <a:xfrm>
            <a:off x="6158429" y="1222873"/>
            <a:ext cx="2306142" cy="1228566"/>
            <a:chOff x="233350" y="949250"/>
            <a:chExt cx="7137300" cy="3802300"/>
          </a:xfrm>
        </p:grpSpPr>
        <p:sp>
          <p:nvSpPr>
            <p:cNvPr id="760" name="Google Shape;760;p26">
              <a:extLst>
                <a:ext uri="{FF2B5EF4-FFF2-40B4-BE49-F238E27FC236}">
                  <a16:creationId xmlns:a16="http://schemas.microsoft.com/office/drawing/2014/main" id="{EB3BEE24-8BBA-F79C-8FC7-23B5EE5024CD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6">
              <a:extLst>
                <a:ext uri="{FF2B5EF4-FFF2-40B4-BE49-F238E27FC236}">
                  <a16:creationId xmlns:a16="http://schemas.microsoft.com/office/drawing/2014/main" id="{5F43D90F-08DE-3893-4935-A7E96C20C027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26">
              <a:extLst>
                <a:ext uri="{FF2B5EF4-FFF2-40B4-BE49-F238E27FC236}">
                  <a16:creationId xmlns:a16="http://schemas.microsoft.com/office/drawing/2014/main" id="{D38AD8B1-EE26-4035-E1C4-36789F023C51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6">
              <a:extLst>
                <a:ext uri="{FF2B5EF4-FFF2-40B4-BE49-F238E27FC236}">
                  <a16:creationId xmlns:a16="http://schemas.microsoft.com/office/drawing/2014/main" id="{13CE263F-07D8-F21C-9AB0-749B4B52BD55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6">
              <a:extLst>
                <a:ext uri="{FF2B5EF4-FFF2-40B4-BE49-F238E27FC236}">
                  <a16:creationId xmlns:a16="http://schemas.microsoft.com/office/drawing/2014/main" id="{D41AE455-0A55-873B-8B15-079A282ABA8C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>
              <a:extLst>
                <a:ext uri="{FF2B5EF4-FFF2-40B4-BE49-F238E27FC236}">
                  <a16:creationId xmlns:a16="http://schemas.microsoft.com/office/drawing/2014/main" id="{0408D8EE-E221-30D6-9E24-F1291A9179D9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6">
              <a:extLst>
                <a:ext uri="{FF2B5EF4-FFF2-40B4-BE49-F238E27FC236}">
                  <a16:creationId xmlns:a16="http://schemas.microsoft.com/office/drawing/2014/main" id="{5FA4C156-9E71-9FD9-F3AE-257635026CA3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6">
              <a:extLst>
                <a:ext uri="{FF2B5EF4-FFF2-40B4-BE49-F238E27FC236}">
                  <a16:creationId xmlns:a16="http://schemas.microsoft.com/office/drawing/2014/main" id="{D7540A2B-2227-FDEB-1F0F-FED0AA2589B0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6">
              <a:extLst>
                <a:ext uri="{FF2B5EF4-FFF2-40B4-BE49-F238E27FC236}">
                  <a16:creationId xmlns:a16="http://schemas.microsoft.com/office/drawing/2014/main" id="{9733EC42-E709-4385-A821-3B355D9B7137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6">
              <a:extLst>
                <a:ext uri="{FF2B5EF4-FFF2-40B4-BE49-F238E27FC236}">
                  <a16:creationId xmlns:a16="http://schemas.microsoft.com/office/drawing/2014/main" id="{B6845FC4-ED90-E7E8-DDCA-A85518D914F6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6">
              <a:extLst>
                <a:ext uri="{FF2B5EF4-FFF2-40B4-BE49-F238E27FC236}">
                  <a16:creationId xmlns:a16="http://schemas.microsoft.com/office/drawing/2014/main" id="{9561102A-0ADA-D3F6-E9F1-2DAA79C763B8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6">
              <a:extLst>
                <a:ext uri="{FF2B5EF4-FFF2-40B4-BE49-F238E27FC236}">
                  <a16:creationId xmlns:a16="http://schemas.microsoft.com/office/drawing/2014/main" id="{9726978F-35BF-9B5F-F98E-986417C325FB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6">
              <a:extLst>
                <a:ext uri="{FF2B5EF4-FFF2-40B4-BE49-F238E27FC236}">
                  <a16:creationId xmlns:a16="http://schemas.microsoft.com/office/drawing/2014/main" id="{2DC18B20-C1FA-2074-6CE4-67AF1AFC941B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6">
              <a:extLst>
                <a:ext uri="{FF2B5EF4-FFF2-40B4-BE49-F238E27FC236}">
                  <a16:creationId xmlns:a16="http://schemas.microsoft.com/office/drawing/2014/main" id="{AD8020B6-647D-3B1F-67A9-51D5C4D6AF80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6">
              <a:extLst>
                <a:ext uri="{FF2B5EF4-FFF2-40B4-BE49-F238E27FC236}">
                  <a16:creationId xmlns:a16="http://schemas.microsoft.com/office/drawing/2014/main" id="{1E67A2A1-C48B-BF5A-65F0-6F838E344520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6">
              <a:extLst>
                <a:ext uri="{FF2B5EF4-FFF2-40B4-BE49-F238E27FC236}">
                  <a16:creationId xmlns:a16="http://schemas.microsoft.com/office/drawing/2014/main" id="{0C4262BE-2EAE-C992-4F05-458828E08C1B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6">
              <a:extLst>
                <a:ext uri="{FF2B5EF4-FFF2-40B4-BE49-F238E27FC236}">
                  <a16:creationId xmlns:a16="http://schemas.microsoft.com/office/drawing/2014/main" id="{F1A4E884-29CB-12E9-531D-910D418A343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6">
              <a:extLst>
                <a:ext uri="{FF2B5EF4-FFF2-40B4-BE49-F238E27FC236}">
                  <a16:creationId xmlns:a16="http://schemas.microsoft.com/office/drawing/2014/main" id="{32E16737-8078-9F3E-A1BC-1E05A620284E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6">
              <a:extLst>
                <a:ext uri="{FF2B5EF4-FFF2-40B4-BE49-F238E27FC236}">
                  <a16:creationId xmlns:a16="http://schemas.microsoft.com/office/drawing/2014/main" id="{AF4D27A1-EC29-12B9-85CD-4B9E84E44F66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6">
              <a:extLst>
                <a:ext uri="{FF2B5EF4-FFF2-40B4-BE49-F238E27FC236}">
                  <a16:creationId xmlns:a16="http://schemas.microsoft.com/office/drawing/2014/main" id="{A4016558-4C91-2AA7-E19E-10BE8A4AB62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>
              <a:extLst>
                <a:ext uri="{FF2B5EF4-FFF2-40B4-BE49-F238E27FC236}">
                  <a16:creationId xmlns:a16="http://schemas.microsoft.com/office/drawing/2014/main" id="{0D2117AA-A769-FB81-BD5C-81DE65F9CC57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>
              <a:extLst>
                <a:ext uri="{FF2B5EF4-FFF2-40B4-BE49-F238E27FC236}">
                  <a16:creationId xmlns:a16="http://schemas.microsoft.com/office/drawing/2014/main" id="{A15FA70E-EEC4-54DC-6C23-6DE45902803F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>
              <a:extLst>
                <a:ext uri="{FF2B5EF4-FFF2-40B4-BE49-F238E27FC236}">
                  <a16:creationId xmlns:a16="http://schemas.microsoft.com/office/drawing/2014/main" id="{84FDEE22-C6C6-5B0A-1C8A-32E403E9FCDA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6">
              <a:extLst>
                <a:ext uri="{FF2B5EF4-FFF2-40B4-BE49-F238E27FC236}">
                  <a16:creationId xmlns:a16="http://schemas.microsoft.com/office/drawing/2014/main" id="{2F404E59-0939-FE72-6C6C-787A7E1D60AD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6">
              <a:extLst>
                <a:ext uri="{FF2B5EF4-FFF2-40B4-BE49-F238E27FC236}">
                  <a16:creationId xmlns:a16="http://schemas.microsoft.com/office/drawing/2014/main" id="{E627E5AE-61BB-848D-2F97-3C6B50F85CED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>
              <a:extLst>
                <a:ext uri="{FF2B5EF4-FFF2-40B4-BE49-F238E27FC236}">
                  <a16:creationId xmlns:a16="http://schemas.microsoft.com/office/drawing/2014/main" id="{AC011BAB-DBE5-2A7F-DBF0-E84ED938420E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>
              <a:extLst>
                <a:ext uri="{FF2B5EF4-FFF2-40B4-BE49-F238E27FC236}">
                  <a16:creationId xmlns:a16="http://schemas.microsoft.com/office/drawing/2014/main" id="{3B6C75BD-77BB-08FB-B36F-ACB64EC39119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>
              <a:extLst>
                <a:ext uri="{FF2B5EF4-FFF2-40B4-BE49-F238E27FC236}">
                  <a16:creationId xmlns:a16="http://schemas.microsoft.com/office/drawing/2014/main" id="{AEC45DDA-461F-7B8D-8C4A-D576670B2F8F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>
              <a:extLst>
                <a:ext uri="{FF2B5EF4-FFF2-40B4-BE49-F238E27FC236}">
                  <a16:creationId xmlns:a16="http://schemas.microsoft.com/office/drawing/2014/main" id="{1DE4B04C-A43E-EC9A-9AAB-2916B33BE287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>
              <a:extLst>
                <a:ext uri="{FF2B5EF4-FFF2-40B4-BE49-F238E27FC236}">
                  <a16:creationId xmlns:a16="http://schemas.microsoft.com/office/drawing/2014/main" id="{868AF737-1355-080A-77E3-6ECF70457759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>
              <a:extLst>
                <a:ext uri="{FF2B5EF4-FFF2-40B4-BE49-F238E27FC236}">
                  <a16:creationId xmlns:a16="http://schemas.microsoft.com/office/drawing/2014/main" id="{AC8986E7-852F-8DB0-0E89-A94BD2805AC6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>
              <a:extLst>
                <a:ext uri="{FF2B5EF4-FFF2-40B4-BE49-F238E27FC236}">
                  <a16:creationId xmlns:a16="http://schemas.microsoft.com/office/drawing/2014/main" id="{0D7CC147-3757-0BFE-E112-13C1E1A6C865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>
              <a:extLst>
                <a:ext uri="{FF2B5EF4-FFF2-40B4-BE49-F238E27FC236}">
                  <a16:creationId xmlns:a16="http://schemas.microsoft.com/office/drawing/2014/main" id="{0219862B-FFB9-A47C-6BCE-DBE0049CC2ED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26">
              <a:extLst>
                <a:ext uri="{FF2B5EF4-FFF2-40B4-BE49-F238E27FC236}">
                  <a16:creationId xmlns:a16="http://schemas.microsoft.com/office/drawing/2014/main" id="{5B9AE01F-61B1-3F13-1A5D-29BEE9657DC9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6">
              <a:extLst>
                <a:ext uri="{FF2B5EF4-FFF2-40B4-BE49-F238E27FC236}">
                  <a16:creationId xmlns:a16="http://schemas.microsoft.com/office/drawing/2014/main" id="{BFF461F0-770D-2CB6-B958-67C8D43BA348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>
              <a:extLst>
                <a:ext uri="{FF2B5EF4-FFF2-40B4-BE49-F238E27FC236}">
                  <a16:creationId xmlns:a16="http://schemas.microsoft.com/office/drawing/2014/main" id="{6C745979-49A9-64EC-FAAB-346CE7973C89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6">
              <a:extLst>
                <a:ext uri="{FF2B5EF4-FFF2-40B4-BE49-F238E27FC236}">
                  <a16:creationId xmlns:a16="http://schemas.microsoft.com/office/drawing/2014/main" id="{EFB60621-5666-9D9D-6CBF-5286ED4834D0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6">
              <a:extLst>
                <a:ext uri="{FF2B5EF4-FFF2-40B4-BE49-F238E27FC236}">
                  <a16:creationId xmlns:a16="http://schemas.microsoft.com/office/drawing/2014/main" id="{1999B6D1-6A7A-6AE3-0C2F-FF5983900306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6">
              <a:extLst>
                <a:ext uri="{FF2B5EF4-FFF2-40B4-BE49-F238E27FC236}">
                  <a16:creationId xmlns:a16="http://schemas.microsoft.com/office/drawing/2014/main" id="{91F32820-3283-5A93-62B7-398A9A5DF862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6">
              <a:extLst>
                <a:ext uri="{FF2B5EF4-FFF2-40B4-BE49-F238E27FC236}">
                  <a16:creationId xmlns:a16="http://schemas.microsoft.com/office/drawing/2014/main" id="{5E828AD3-2C3B-4766-703E-43BEC1C00C8A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6">
              <a:extLst>
                <a:ext uri="{FF2B5EF4-FFF2-40B4-BE49-F238E27FC236}">
                  <a16:creationId xmlns:a16="http://schemas.microsoft.com/office/drawing/2014/main" id="{2FD722BF-F109-28AA-82BA-1899FA68E40E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6">
              <a:extLst>
                <a:ext uri="{FF2B5EF4-FFF2-40B4-BE49-F238E27FC236}">
                  <a16:creationId xmlns:a16="http://schemas.microsoft.com/office/drawing/2014/main" id="{55EDE35A-B943-7903-2601-2540E638038F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>
              <a:extLst>
                <a:ext uri="{FF2B5EF4-FFF2-40B4-BE49-F238E27FC236}">
                  <a16:creationId xmlns:a16="http://schemas.microsoft.com/office/drawing/2014/main" id="{F10BF779-B5BF-66C3-E32C-07C605498938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>
              <a:extLst>
                <a:ext uri="{FF2B5EF4-FFF2-40B4-BE49-F238E27FC236}">
                  <a16:creationId xmlns:a16="http://schemas.microsoft.com/office/drawing/2014/main" id="{DCE4B255-A217-FFDD-B036-7D65C5B2BE8E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>
              <a:extLst>
                <a:ext uri="{FF2B5EF4-FFF2-40B4-BE49-F238E27FC236}">
                  <a16:creationId xmlns:a16="http://schemas.microsoft.com/office/drawing/2014/main" id="{64820C13-D8FE-A613-189C-0B30810CCC9F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>
              <a:extLst>
                <a:ext uri="{FF2B5EF4-FFF2-40B4-BE49-F238E27FC236}">
                  <a16:creationId xmlns:a16="http://schemas.microsoft.com/office/drawing/2014/main" id="{0A9ABBCF-3884-25BD-A8A3-3BC241872735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>
              <a:extLst>
                <a:ext uri="{FF2B5EF4-FFF2-40B4-BE49-F238E27FC236}">
                  <a16:creationId xmlns:a16="http://schemas.microsoft.com/office/drawing/2014/main" id="{DF8B1531-3922-09F4-C118-A67AEC902CC9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>
              <a:extLst>
                <a:ext uri="{FF2B5EF4-FFF2-40B4-BE49-F238E27FC236}">
                  <a16:creationId xmlns:a16="http://schemas.microsoft.com/office/drawing/2014/main" id="{415E2083-8505-D094-288B-52F6190ABBDA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>
              <a:extLst>
                <a:ext uri="{FF2B5EF4-FFF2-40B4-BE49-F238E27FC236}">
                  <a16:creationId xmlns:a16="http://schemas.microsoft.com/office/drawing/2014/main" id="{89F281C8-134A-0AAE-CE72-F30A3DA7584C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>
              <a:extLst>
                <a:ext uri="{FF2B5EF4-FFF2-40B4-BE49-F238E27FC236}">
                  <a16:creationId xmlns:a16="http://schemas.microsoft.com/office/drawing/2014/main" id="{ABE83E73-EC3E-A8B9-F609-7C41EDCC5A1F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>
              <a:extLst>
                <a:ext uri="{FF2B5EF4-FFF2-40B4-BE49-F238E27FC236}">
                  <a16:creationId xmlns:a16="http://schemas.microsoft.com/office/drawing/2014/main" id="{E9EC3F43-88D9-EDFF-09CD-81802D6D0137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2652AD2F-DE48-7CCA-296A-2BD8AED00B1A}"/>
              </a:ext>
            </a:extLst>
          </p:cNvPr>
          <p:cNvGrpSpPr/>
          <p:nvPr/>
        </p:nvGrpSpPr>
        <p:grpSpPr>
          <a:xfrm rot="16387811">
            <a:off x="2529350" y="19491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6B3A8B0A-11DE-4E0F-BAC7-9DB256730ED0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BAC23D4F-91CC-183F-3C8E-4BDBEF3205F1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02DAB2E0-462D-62EF-ED6F-35CEEB840FBD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2E207ED1-97C5-0EB3-E504-9ADCF3243D9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21" name="Picture 920">
            <a:extLst>
              <a:ext uri="{FF2B5EF4-FFF2-40B4-BE49-F238E27FC236}">
                <a16:creationId xmlns:a16="http://schemas.microsoft.com/office/drawing/2014/main" id="{61C326DD-617E-0803-9A75-9EC7026D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51" y="1057575"/>
            <a:ext cx="5346655" cy="3755461"/>
          </a:xfrm>
          <a:prstGeom prst="rect">
            <a:avLst/>
          </a:prstGeom>
        </p:spPr>
      </p:pic>
      <p:sp>
        <p:nvSpPr>
          <p:cNvPr id="922" name="Google Shape;664;p24">
            <a:extLst>
              <a:ext uri="{FF2B5EF4-FFF2-40B4-BE49-F238E27FC236}">
                <a16:creationId xmlns:a16="http://schemas.microsoft.com/office/drawing/2014/main" id="{88FBB0B3-1ECD-DE2E-CBDC-504438034482}"/>
              </a:ext>
            </a:extLst>
          </p:cNvPr>
          <p:cNvSpPr/>
          <p:nvPr/>
        </p:nvSpPr>
        <p:spPr>
          <a:xfrm>
            <a:off x="6650414" y="595406"/>
            <a:ext cx="1408648" cy="346732"/>
          </a:xfrm>
          <a:prstGeom prst="snip2Diag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Goal</a:t>
            </a:r>
          </a:p>
        </p:txBody>
      </p:sp>
      <p:pic>
        <p:nvPicPr>
          <p:cNvPr id="986" name="Picture 985">
            <a:extLst>
              <a:ext uri="{FF2B5EF4-FFF2-40B4-BE49-F238E27FC236}">
                <a16:creationId xmlns:a16="http://schemas.microsoft.com/office/drawing/2014/main" id="{5A75D63F-31DB-4ADE-CD35-5F3833687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3452" y="1962620"/>
            <a:ext cx="5582137" cy="2308122"/>
          </a:xfrm>
          <a:prstGeom prst="rect">
            <a:avLst/>
          </a:prstGeom>
        </p:spPr>
      </p:pic>
      <p:pic>
        <p:nvPicPr>
          <p:cNvPr id="987" name="Picture 986">
            <a:extLst>
              <a:ext uri="{FF2B5EF4-FFF2-40B4-BE49-F238E27FC236}">
                <a16:creationId xmlns:a16="http://schemas.microsoft.com/office/drawing/2014/main" id="{2E4FCB19-123C-0C73-0B23-E63622423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49556" y="2421503"/>
            <a:ext cx="2715339" cy="18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2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654E82E7-A564-DCD1-84B7-827ACD69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664;p24">
            <a:extLst>
              <a:ext uri="{FF2B5EF4-FFF2-40B4-BE49-F238E27FC236}">
                <a16:creationId xmlns:a16="http://schemas.microsoft.com/office/drawing/2014/main" id="{D096D417-0041-E1B8-73A7-F9F68A58D877}"/>
              </a:ext>
            </a:extLst>
          </p:cNvPr>
          <p:cNvSpPr/>
          <p:nvPr/>
        </p:nvSpPr>
        <p:spPr>
          <a:xfrm>
            <a:off x="3172829" y="127122"/>
            <a:ext cx="2798341" cy="6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Project Understanding</a:t>
            </a:r>
          </a:p>
        </p:txBody>
      </p:sp>
      <p:grpSp>
        <p:nvGrpSpPr>
          <p:cNvPr id="759" name="Google Shape;759;p26">
            <a:extLst>
              <a:ext uri="{FF2B5EF4-FFF2-40B4-BE49-F238E27FC236}">
                <a16:creationId xmlns:a16="http://schemas.microsoft.com/office/drawing/2014/main" id="{F4F7044C-1A35-166C-C5F0-5E98A8203611}"/>
              </a:ext>
            </a:extLst>
          </p:cNvPr>
          <p:cNvGrpSpPr/>
          <p:nvPr/>
        </p:nvGrpSpPr>
        <p:grpSpPr>
          <a:xfrm>
            <a:off x="6158429" y="1222873"/>
            <a:ext cx="2306142" cy="1228566"/>
            <a:chOff x="233350" y="949250"/>
            <a:chExt cx="7137300" cy="3802300"/>
          </a:xfrm>
        </p:grpSpPr>
        <p:sp>
          <p:nvSpPr>
            <p:cNvPr id="760" name="Google Shape;760;p26">
              <a:extLst>
                <a:ext uri="{FF2B5EF4-FFF2-40B4-BE49-F238E27FC236}">
                  <a16:creationId xmlns:a16="http://schemas.microsoft.com/office/drawing/2014/main" id="{74E88E6C-2B03-46F2-82B7-1B6A9323EE4A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6">
              <a:extLst>
                <a:ext uri="{FF2B5EF4-FFF2-40B4-BE49-F238E27FC236}">
                  <a16:creationId xmlns:a16="http://schemas.microsoft.com/office/drawing/2014/main" id="{11247A99-0C10-1A0A-1905-046E5DF6F230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26">
              <a:extLst>
                <a:ext uri="{FF2B5EF4-FFF2-40B4-BE49-F238E27FC236}">
                  <a16:creationId xmlns:a16="http://schemas.microsoft.com/office/drawing/2014/main" id="{82FBBE97-3EE9-77E6-DF18-76254D1C8CCD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6">
              <a:extLst>
                <a:ext uri="{FF2B5EF4-FFF2-40B4-BE49-F238E27FC236}">
                  <a16:creationId xmlns:a16="http://schemas.microsoft.com/office/drawing/2014/main" id="{C051BCB6-DB42-AEBD-3E5F-79C92308AF34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6">
              <a:extLst>
                <a:ext uri="{FF2B5EF4-FFF2-40B4-BE49-F238E27FC236}">
                  <a16:creationId xmlns:a16="http://schemas.microsoft.com/office/drawing/2014/main" id="{FE3E97B5-97CF-6835-A02E-29E6AC6344D4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>
              <a:extLst>
                <a:ext uri="{FF2B5EF4-FFF2-40B4-BE49-F238E27FC236}">
                  <a16:creationId xmlns:a16="http://schemas.microsoft.com/office/drawing/2014/main" id="{473F37BF-A42F-B24E-3D02-F2EAE4A52E47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6">
              <a:extLst>
                <a:ext uri="{FF2B5EF4-FFF2-40B4-BE49-F238E27FC236}">
                  <a16:creationId xmlns:a16="http://schemas.microsoft.com/office/drawing/2014/main" id="{38C38257-49DB-B4C0-7E1D-75ABB5AF7AD7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6">
              <a:extLst>
                <a:ext uri="{FF2B5EF4-FFF2-40B4-BE49-F238E27FC236}">
                  <a16:creationId xmlns:a16="http://schemas.microsoft.com/office/drawing/2014/main" id="{83675102-0A81-1843-00E8-A0CAB68A009B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6">
              <a:extLst>
                <a:ext uri="{FF2B5EF4-FFF2-40B4-BE49-F238E27FC236}">
                  <a16:creationId xmlns:a16="http://schemas.microsoft.com/office/drawing/2014/main" id="{7B029831-575D-A7D8-9BF3-B2D44D163BA7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6">
              <a:extLst>
                <a:ext uri="{FF2B5EF4-FFF2-40B4-BE49-F238E27FC236}">
                  <a16:creationId xmlns:a16="http://schemas.microsoft.com/office/drawing/2014/main" id="{8F850E83-9DFB-5A08-284B-DF8EDD01D3DC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6">
              <a:extLst>
                <a:ext uri="{FF2B5EF4-FFF2-40B4-BE49-F238E27FC236}">
                  <a16:creationId xmlns:a16="http://schemas.microsoft.com/office/drawing/2014/main" id="{8B940FB0-5A88-E2DD-EB13-06AAFB9347B3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6">
              <a:extLst>
                <a:ext uri="{FF2B5EF4-FFF2-40B4-BE49-F238E27FC236}">
                  <a16:creationId xmlns:a16="http://schemas.microsoft.com/office/drawing/2014/main" id="{030171F3-5E55-063A-48F2-0770CA1ADAE7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6">
              <a:extLst>
                <a:ext uri="{FF2B5EF4-FFF2-40B4-BE49-F238E27FC236}">
                  <a16:creationId xmlns:a16="http://schemas.microsoft.com/office/drawing/2014/main" id="{4CAEB7B5-7087-B425-C29E-0E646CA471E3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6">
              <a:extLst>
                <a:ext uri="{FF2B5EF4-FFF2-40B4-BE49-F238E27FC236}">
                  <a16:creationId xmlns:a16="http://schemas.microsoft.com/office/drawing/2014/main" id="{A8044AE8-51D5-CE98-AFB2-292057DE3F3D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6">
              <a:extLst>
                <a:ext uri="{FF2B5EF4-FFF2-40B4-BE49-F238E27FC236}">
                  <a16:creationId xmlns:a16="http://schemas.microsoft.com/office/drawing/2014/main" id="{73EABD20-1BEE-C9E5-4805-830E8CF3AA47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6">
              <a:extLst>
                <a:ext uri="{FF2B5EF4-FFF2-40B4-BE49-F238E27FC236}">
                  <a16:creationId xmlns:a16="http://schemas.microsoft.com/office/drawing/2014/main" id="{FD4B0FD2-77C0-4B08-9E8C-BDA6B4C1E6FA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6">
              <a:extLst>
                <a:ext uri="{FF2B5EF4-FFF2-40B4-BE49-F238E27FC236}">
                  <a16:creationId xmlns:a16="http://schemas.microsoft.com/office/drawing/2014/main" id="{7F551745-73D2-03AA-12BE-93720BFB7948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6">
              <a:extLst>
                <a:ext uri="{FF2B5EF4-FFF2-40B4-BE49-F238E27FC236}">
                  <a16:creationId xmlns:a16="http://schemas.microsoft.com/office/drawing/2014/main" id="{3E8EBACE-BBC2-B2AD-FAFE-7B38F18DE286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6">
              <a:extLst>
                <a:ext uri="{FF2B5EF4-FFF2-40B4-BE49-F238E27FC236}">
                  <a16:creationId xmlns:a16="http://schemas.microsoft.com/office/drawing/2014/main" id="{BA25B61C-C185-28F4-8EEC-71D96D7F3CEE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6">
              <a:extLst>
                <a:ext uri="{FF2B5EF4-FFF2-40B4-BE49-F238E27FC236}">
                  <a16:creationId xmlns:a16="http://schemas.microsoft.com/office/drawing/2014/main" id="{A923F688-75FF-C580-5D82-11291DF39FD0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>
              <a:extLst>
                <a:ext uri="{FF2B5EF4-FFF2-40B4-BE49-F238E27FC236}">
                  <a16:creationId xmlns:a16="http://schemas.microsoft.com/office/drawing/2014/main" id="{014D6B9A-5B6A-3251-88C2-44D8EDE89A99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>
              <a:extLst>
                <a:ext uri="{FF2B5EF4-FFF2-40B4-BE49-F238E27FC236}">
                  <a16:creationId xmlns:a16="http://schemas.microsoft.com/office/drawing/2014/main" id="{8A5999C8-5A97-C6EE-2E9D-BFDE504BFF2D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>
              <a:extLst>
                <a:ext uri="{FF2B5EF4-FFF2-40B4-BE49-F238E27FC236}">
                  <a16:creationId xmlns:a16="http://schemas.microsoft.com/office/drawing/2014/main" id="{6CC88A83-CB90-F251-AF5D-5CF7AF3A8162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6">
              <a:extLst>
                <a:ext uri="{FF2B5EF4-FFF2-40B4-BE49-F238E27FC236}">
                  <a16:creationId xmlns:a16="http://schemas.microsoft.com/office/drawing/2014/main" id="{375CDD8A-3831-2A90-B1D0-9226DAB8C2EF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6">
              <a:extLst>
                <a:ext uri="{FF2B5EF4-FFF2-40B4-BE49-F238E27FC236}">
                  <a16:creationId xmlns:a16="http://schemas.microsoft.com/office/drawing/2014/main" id="{0388249E-EB48-C7C0-FFB4-50095F3C3E1C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>
              <a:extLst>
                <a:ext uri="{FF2B5EF4-FFF2-40B4-BE49-F238E27FC236}">
                  <a16:creationId xmlns:a16="http://schemas.microsoft.com/office/drawing/2014/main" id="{6D5407FA-A271-7889-ACA1-9E16EF80A35C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>
              <a:extLst>
                <a:ext uri="{FF2B5EF4-FFF2-40B4-BE49-F238E27FC236}">
                  <a16:creationId xmlns:a16="http://schemas.microsoft.com/office/drawing/2014/main" id="{AF849027-CCA4-4539-7F2D-1145CFE3F3A5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>
              <a:extLst>
                <a:ext uri="{FF2B5EF4-FFF2-40B4-BE49-F238E27FC236}">
                  <a16:creationId xmlns:a16="http://schemas.microsoft.com/office/drawing/2014/main" id="{A166ABF4-3FD5-BCC2-AF39-4E9A8DF2DFC9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>
              <a:extLst>
                <a:ext uri="{FF2B5EF4-FFF2-40B4-BE49-F238E27FC236}">
                  <a16:creationId xmlns:a16="http://schemas.microsoft.com/office/drawing/2014/main" id="{D138C8AB-AEC3-2487-BC78-7A46420D0CDC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>
              <a:extLst>
                <a:ext uri="{FF2B5EF4-FFF2-40B4-BE49-F238E27FC236}">
                  <a16:creationId xmlns:a16="http://schemas.microsoft.com/office/drawing/2014/main" id="{8564D25B-5BE8-5DE4-CAAF-92187DFBAF7F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>
              <a:extLst>
                <a:ext uri="{FF2B5EF4-FFF2-40B4-BE49-F238E27FC236}">
                  <a16:creationId xmlns:a16="http://schemas.microsoft.com/office/drawing/2014/main" id="{54374391-01A9-AEFA-866C-1F540EBD4D11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>
              <a:extLst>
                <a:ext uri="{FF2B5EF4-FFF2-40B4-BE49-F238E27FC236}">
                  <a16:creationId xmlns:a16="http://schemas.microsoft.com/office/drawing/2014/main" id="{49F69F4A-E2D8-6214-D612-C44BCB08A273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>
              <a:extLst>
                <a:ext uri="{FF2B5EF4-FFF2-40B4-BE49-F238E27FC236}">
                  <a16:creationId xmlns:a16="http://schemas.microsoft.com/office/drawing/2014/main" id="{D991A0F1-1872-2F07-0E45-3DC0A5DA64A2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26">
              <a:extLst>
                <a:ext uri="{FF2B5EF4-FFF2-40B4-BE49-F238E27FC236}">
                  <a16:creationId xmlns:a16="http://schemas.microsoft.com/office/drawing/2014/main" id="{15BF0E9A-895B-0E21-1F97-B6072C19B5AD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6">
              <a:extLst>
                <a:ext uri="{FF2B5EF4-FFF2-40B4-BE49-F238E27FC236}">
                  <a16:creationId xmlns:a16="http://schemas.microsoft.com/office/drawing/2014/main" id="{A6CA621E-76D3-5298-88E6-7FF1B6872B68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>
              <a:extLst>
                <a:ext uri="{FF2B5EF4-FFF2-40B4-BE49-F238E27FC236}">
                  <a16:creationId xmlns:a16="http://schemas.microsoft.com/office/drawing/2014/main" id="{7FD07C29-56BB-91E5-FD92-12B0879648EC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6">
              <a:extLst>
                <a:ext uri="{FF2B5EF4-FFF2-40B4-BE49-F238E27FC236}">
                  <a16:creationId xmlns:a16="http://schemas.microsoft.com/office/drawing/2014/main" id="{0682E4C7-13B5-C15E-01DB-39BF50E817FB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6">
              <a:extLst>
                <a:ext uri="{FF2B5EF4-FFF2-40B4-BE49-F238E27FC236}">
                  <a16:creationId xmlns:a16="http://schemas.microsoft.com/office/drawing/2014/main" id="{55B77508-0C66-A470-8907-A3BAE6E66BB9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6">
              <a:extLst>
                <a:ext uri="{FF2B5EF4-FFF2-40B4-BE49-F238E27FC236}">
                  <a16:creationId xmlns:a16="http://schemas.microsoft.com/office/drawing/2014/main" id="{740DA167-9F26-24CF-12DC-D5CD66B71D2A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6">
              <a:extLst>
                <a:ext uri="{FF2B5EF4-FFF2-40B4-BE49-F238E27FC236}">
                  <a16:creationId xmlns:a16="http://schemas.microsoft.com/office/drawing/2014/main" id="{C539C000-AD91-980F-7691-6F28D39791F0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6">
              <a:extLst>
                <a:ext uri="{FF2B5EF4-FFF2-40B4-BE49-F238E27FC236}">
                  <a16:creationId xmlns:a16="http://schemas.microsoft.com/office/drawing/2014/main" id="{DAE05444-2E0C-4349-CE41-8FD70CFBBB1F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6">
              <a:extLst>
                <a:ext uri="{FF2B5EF4-FFF2-40B4-BE49-F238E27FC236}">
                  <a16:creationId xmlns:a16="http://schemas.microsoft.com/office/drawing/2014/main" id="{F7C19299-6F59-025B-DA26-9D70195B377C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>
              <a:extLst>
                <a:ext uri="{FF2B5EF4-FFF2-40B4-BE49-F238E27FC236}">
                  <a16:creationId xmlns:a16="http://schemas.microsoft.com/office/drawing/2014/main" id="{29704288-D445-C156-2FBE-D397CC3F0926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>
              <a:extLst>
                <a:ext uri="{FF2B5EF4-FFF2-40B4-BE49-F238E27FC236}">
                  <a16:creationId xmlns:a16="http://schemas.microsoft.com/office/drawing/2014/main" id="{1B64E965-13C5-E622-410B-9D33AEEE7873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>
              <a:extLst>
                <a:ext uri="{FF2B5EF4-FFF2-40B4-BE49-F238E27FC236}">
                  <a16:creationId xmlns:a16="http://schemas.microsoft.com/office/drawing/2014/main" id="{A6391E1C-5384-0D2F-AC1E-BB1965CFB012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>
              <a:extLst>
                <a:ext uri="{FF2B5EF4-FFF2-40B4-BE49-F238E27FC236}">
                  <a16:creationId xmlns:a16="http://schemas.microsoft.com/office/drawing/2014/main" id="{FFAAA74C-600F-ED87-AE58-3E8D4FD17FA0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>
              <a:extLst>
                <a:ext uri="{FF2B5EF4-FFF2-40B4-BE49-F238E27FC236}">
                  <a16:creationId xmlns:a16="http://schemas.microsoft.com/office/drawing/2014/main" id="{7B1B2E6A-8ADB-503C-B438-B94A6E1345A3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>
              <a:extLst>
                <a:ext uri="{FF2B5EF4-FFF2-40B4-BE49-F238E27FC236}">
                  <a16:creationId xmlns:a16="http://schemas.microsoft.com/office/drawing/2014/main" id="{6ADC9504-3FE4-E5A7-5F27-B7E30544EDF9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>
              <a:extLst>
                <a:ext uri="{FF2B5EF4-FFF2-40B4-BE49-F238E27FC236}">
                  <a16:creationId xmlns:a16="http://schemas.microsoft.com/office/drawing/2014/main" id="{8AAC5450-F39B-F47B-2B04-75EFE305EA74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>
              <a:extLst>
                <a:ext uri="{FF2B5EF4-FFF2-40B4-BE49-F238E27FC236}">
                  <a16:creationId xmlns:a16="http://schemas.microsoft.com/office/drawing/2014/main" id="{4E5FEC27-0B97-7837-4B77-E63AB5168B34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>
              <a:extLst>
                <a:ext uri="{FF2B5EF4-FFF2-40B4-BE49-F238E27FC236}">
                  <a16:creationId xmlns:a16="http://schemas.microsoft.com/office/drawing/2014/main" id="{C9CEE618-BE6D-779D-69E0-B9030CB6CE6D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19E60DF3-B4C3-AEE2-A3D3-6A7D3A2FC36A}"/>
              </a:ext>
            </a:extLst>
          </p:cNvPr>
          <p:cNvGrpSpPr/>
          <p:nvPr/>
        </p:nvGrpSpPr>
        <p:grpSpPr>
          <a:xfrm>
            <a:off x="2529350" y="19491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E4E20354-D55D-EFDC-2080-C41EA3050DBF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2D18B832-EADD-48DA-2597-F23058BE3A8D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4C59A24F-D6CA-89BA-F59B-CC8F1F2E224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D7732C18-38FC-974D-4666-17EC7296BB9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21" name="Picture 920">
            <a:extLst>
              <a:ext uri="{FF2B5EF4-FFF2-40B4-BE49-F238E27FC236}">
                <a16:creationId xmlns:a16="http://schemas.microsoft.com/office/drawing/2014/main" id="{F570FCA4-B1E5-6ADA-A9AB-851FB2923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416" y="2711939"/>
            <a:ext cx="2715339" cy="1907239"/>
          </a:xfrm>
          <a:prstGeom prst="rect">
            <a:avLst/>
          </a:prstGeom>
        </p:spPr>
      </p:pic>
      <p:pic>
        <p:nvPicPr>
          <p:cNvPr id="1170" name="Picture 1169">
            <a:extLst>
              <a:ext uri="{FF2B5EF4-FFF2-40B4-BE49-F238E27FC236}">
                <a16:creationId xmlns:a16="http://schemas.microsoft.com/office/drawing/2014/main" id="{9CC9DFEA-6083-84E9-A81B-312AB5B58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24" y="966758"/>
            <a:ext cx="5582137" cy="2308122"/>
          </a:xfrm>
          <a:prstGeom prst="rect">
            <a:avLst/>
          </a:prstGeom>
        </p:spPr>
      </p:pic>
      <p:pic>
        <p:nvPicPr>
          <p:cNvPr id="1275" name="Picture 1274">
            <a:extLst>
              <a:ext uri="{FF2B5EF4-FFF2-40B4-BE49-F238E27FC236}">
                <a16:creationId xmlns:a16="http://schemas.microsoft.com/office/drawing/2014/main" id="{5AFA0562-0128-F048-2773-C98281186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820" y="3294261"/>
            <a:ext cx="2715339" cy="1849239"/>
          </a:xfrm>
          <a:prstGeom prst="rect">
            <a:avLst/>
          </a:prstGeom>
        </p:spPr>
      </p:pic>
      <p:sp>
        <p:nvSpPr>
          <p:cNvPr id="1276" name="Google Shape;664;p24">
            <a:extLst>
              <a:ext uri="{FF2B5EF4-FFF2-40B4-BE49-F238E27FC236}">
                <a16:creationId xmlns:a16="http://schemas.microsoft.com/office/drawing/2014/main" id="{9C62688E-6B07-6D7F-7D5A-6D272110C4E7}"/>
              </a:ext>
            </a:extLst>
          </p:cNvPr>
          <p:cNvSpPr/>
          <p:nvPr/>
        </p:nvSpPr>
        <p:spPr>
          <a:xfrm>
            <a:off x="6650414" y="595406"/>
            <a:ext cx="1408648" cy="346732"/>
          </a:xfrm>
          <a:prstGeom prst="snip2Diag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Goal</a:t>
            </a:r>
          </a:p>
        </p:txBody>
      </p:sp>
      <p:pic>
        <p:nvPicPr>
          <p:cNvPr id="1277" name="Picture 2">
            <a:extLst>
              <a:ext uri="{FF2B5EF4-FFF2-40B4-BE49-F238E27FC236}">
                <a16:creationId xmlns:a16="http://schemas.microsoft.com/office/drawing/2014/main" id="{8F2F43B5-B0A4-B073-B778-90A27A244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4" r="31654"/>
          <a:stretch/>
        </p:blipFill>
        <p:spPr bwMode="auto">
          <a:xfrm>
            <a:off x="-3026690" y="1745724"/>
            <a:ext cx="1586654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8" name="Graphic 1277" descr="Male wearing a suit">
            <a:extLst>
              <a:ext uri="{FF2B5EF4-FFF2-40B4-BE49-F238E27FC236}">
                <a16:creationId xmlns:a16="http://schemas.microsoft.com/office/drawing/2014/main" id="{0B7BDD28-6E9C-1A2A-B5AE-F17C14B38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1525105" y="2021589"/>
            <a:ext cx="845489" cy="2126853"/>
          </a:xfrm>
          <a:prstGeom prst="rect">
            <a:avLst/>
          </a:prstGeom>
        </p:spPr>
      </p:pic>
      <p:pic>
        <p:nvPicPr>
          <p:cNvPr id="1279" name="Picture 4">
            <a:extLst>
              <a:ext uri="{FF2B5EF4-FFF2-40B4-BE49-F238E27FC236}">
                <a16:creationId xmlns:a16="http://schemas.microsoft.com/office/drawing/2014/main" id="{6483895F-AB64-3026-99AA-7FAE3E21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3643" y="1485915"/>
            <a:ext cx="2214719" cy="332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357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3D9C54F0-3209-28A2-BCCE-9157034F3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664;p24">
            <a:extLst>
              <a:ext uri="{FF2B5EF4-FFF2-40B4-BE49-F238E27FC236}">
                <a16:creationId xmlns:a16="http://schemas.microsoft.com/office/drawing/2014/main" id="{BFC4D409-7995-BE76-2A2A-A85600A3EF93}"/>
              </a:ext>
            </a:extLst>
          </p:cNvPr>
          <p:cNvSpPr/>
          <p:nvPr/>
        </p:nvSpPr>
        <p:spPr>
          <a:xfrm>
            <a:off x="3172829" y="127122"/>
            <a:ext cx="2798341" cy="6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Project Understanding</a:t>
            </a:r>
          </a:p>
        </p:txBody>
      </p:sp>
      <p:grpSp>
        <p:nvGrpSpPr>
          <p:cNvPr id="759" name="Google Shape;759;p26">
            <a:extLst>
              <a:ext uri="{FF2B5EF4-FFF2-40B4-BE49-F238E27FC236}">
                <a16:creationId xmlns:a16="http://schemas.microsoft.com/office/drawing/2014/main" id="{FB40FC34-B5FE-8903-B922-E44479056846}"/>
              </a:ext>
            </a:extLst>
          </p:cNvPr>
          <p:cNvGrpSpPr/>
          <p:nvPr/>
        </p:nvGrpSpPr>
        <p:grpSpPr>
          <a:xfrm>
            <a:off x="6158429" y="1569605"/>
            <a:ext cx="2306142" cy="1228566"/>
            <a:chOff x="233350" y="949250"/>
            <a:chExt cx="7137300" cy="3802300"/>
          </a:xfrm>
        </p:grpSpPr>
        <p:sp>
          <p:nvSpPr>
            <p:cNvPr id="760" name="Google Shape;760;p26">
              <a:extLst>
                <a:ext uri="{FF2B5EF4-FFF2-40B4-BE49-F238E27FC236}">
                  <a16:creationId xmlns:a16="http://schemas.microsoft.com/office/drawing/2014/main" id="{DDABFAC8-83D3-97C5-2F6E-1188CCC2FADD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6">
              <a:extLst>
                <a:ext uri="{FF2B5EF4-FFF2-40B4-BE49-F238E27FC236}">
                  <a16:creationId xmlns:a16="http://schemas.microsoft.com/office/drawing/2014/main" id="{D48F3E69-8951-8DD2-C290-DEB6875B77DE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26">
              <a:extLst>
                <a:ext uri="{FF2B5EF4-FFF2-40B4-BE49-F238E27FC236}">
                  <a16:creationId xmlns:a16="http://schemas.microsoft.com/office/drawing/2014/main" id="{8CC8F891-5CFA-257E-A688-299635F2D1EB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6">
              <a:extLst>
                <a:ext uri="{FF2B5EF4-FFF2-40B4-BE49-F238E27FC236}">
                  <a16:creationId xmlns:a16="http://schemas.microsoft.com/office/drawing/2014/main" id="{198C9F9A-51EA-235A-E3DB-7E111CE4BC71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6">
              <a:extLst>
                <a:ext uri="{FF2B5EF4-FFF2-40B4-BE49-F238E27FC236}">
                  <a16:creationId xmlns:a16="http://schemas.microsoft.com/office/drawing/2014/main" id="{2A5529EB-B7E2-665F-0BD0-033F5EBBEBE0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>
              <a:extLst>
                <a:ext uri="{FF2B5EF4-FFF2-40B4-BE49-F238E27FC236}">
                  <a16:creationId xmlns:a16="http://schemas.microsoft.com/office/drawing/2014/main" id="{C5740916-03A7-3534-19F2-E1912E2F430B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6">
              <a:extLst>
                <a:ext uri="{FF2B5EF4-FFF2-40B4-BE49-F238E27FC236}">
                  <a16:creationId xmlns:a16="http://schemas.microsoft.com/office/drawing/2014/main" id="{17680BD2-C881-68E4-83B4-B91E6B0ED0C0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6">
              <a:extLst>
                <a:ext uri="{FF2B5EF4-FFF2-40B4-BE49-F238E27FC236}">
                  <a16:creationId xmlns:a16="http://schemas.microsoft.com/office/drawing/2014/main" id="{B46439CA-5A34-1BF0-7BA3-32CC81BE8DD1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6">
              <a:extLst>
                <a:ext uri="{FF2B5EF4-FFF2-40B4-BE49-F238E27FC236}">
                  <a16:creationId xmlns:a16="http://schemas.microsoft.com/office/drawing/2014/main" id="{6421AE99-D382-C368-1C81-A42EA5607920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6">
              <a:extLst>
                <a:ext uri="{FF2B5EF4-FFF2-40B4-BE49-F238E27FC236}">
                  <a16:creationId xmlns:a16="http://schemas.microsoft.com/office/drawing/2014/main" id="{3C6C8913-0503-21DF-0FB3-48655FF3625C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6">
              <a:extLst>
                <a:ext uri="{FF2B5EF4-FFF2-40B4-BE49-F238E27FC236}">
                  <a16:creationId xmlns:a16="http://schemas.microsoft.com/office/drawing/2014/main" id="{A5BD585D-9A06-D640-CFEC-37D714AD0038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6">
              <a:extLst>
                <a:ext uri="{FF2B5EF4-FFF2-40B4-BE49-F238E27FC236}">
                  <a16:creationId xmlns:a16="http://schemas.microsoft.com/office/drawing/2014/main" id="{8D2E253A-19A6-2AC7-E74E-373DACADF386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6">
              <a:extLst>
                <a:ext uri="{FF2B5EF4-FFF2-40B4-BE49-F238E27FC236}">
                  <a16:creationId xmlns:a16="http://schemas.microsoft.com/office/drawing/2014/main" id="{C6904846-9CF7-4BE6-BBD2-15BD535ABF34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6">
              <a:extLst>
                <a:ext uri="{FF2B5EF4-FFF2-40B4-BE49-F238E27FC236}">
                  <a16:creationId xmlns:a16="http://schemas.microsoft.com/office/drawing/2014/main" id="{AFCA5E84-A4EA-4E01-78A7-24AB617A00F8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6">
              <a:extLst>
                <a:ext uri="{FF2B5EF4-FFF2-40B4-BE49-F238E27FC236}">
                  <a16:creationId xmlns:a16="http://schemas.microsoft.com/office/drawing/2014/main" id="{F05618D1-2CFA-C7BC-0500-BE36F5EAA86A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6">
              <a:extLst>
                <a:ext uri="{FF2B5EF4-FFF2-40B4-BE49-F238E27FC236}">
                  <a16:creationId xmlns:a16="http://schemas.microsoft.com/office/drawing/2014/main" id="{61976429-E3D0-4795-4847-1F2907F3EEB4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6">
              <a:extLst>
                <a:ext uri="{FF2B5EF4-FFF2-40B4-BE49-F238E27FC236}">
                  <a16:creationId xmlns:a16="http://schemas.microsoft.com/office/drawing/2014/main" id="{057DE0BB-E294-0E11-548C-17102AEC677A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6">
              <a:extLst>
                <a:ext uri="{FF2B5EF4-FFF2-40B4-BE49-F238E27FC236}">
                  <a16:creationId xmlns:a16="http://schemas.microsoft.com/office/drawing/2014/main" id="{266B4CBC-752D-3906-D16B-EBA85BF37FD3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6">
              <a:extLst>
                <a:ext uri="{FF2B5EF4-FFF2-40B4-BE49-F238E27FC236}">
                  <a16:creationId xmlns:a16="http://schemas.microsoft.com/office/drawing/2014/main" id="{491164CC-D588-2671-E8B7-7E4FDBE8B801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6">
              <a:extLst>
                <a:ext uri="{FF2B5EF4-FFF2-40B4-BE49-F238E27FC236}">
                  <a16:creationId xmlns:a16="http://schemas.microsoft.com/office/drawing/2014/main" id="{5080B214-CD1F-7305-59CC-7A72D1B77E2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>
              <a:extLst>
                <a:ext uri="{FF2B5EF4-FFF2-40B4-BE49-F238E27FC236}">
                  <a16:creationId xmlns:a16="http://schemas.microsoft.com/office/drawing/2014/main" id="{9F3B5084-1253-4765-18D0-7FA289D55DED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>
              <a:extLst>
                <a:ext uri="{FF2B5EF4-FFF2-40B4-BE49-F238E27FC236}">
                  <a16:creationId xmlns:a16="http://schemas.microsoft.com/office/drawing/2014/main" id="{F2B4046F-B875-1E0E-8925-74E4A1D86AD5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>
              <a:extLst>
                <a:ext uri="{FF2B5EF4-FFF2-40B4-BE49-F238E27FC236}">
                  <a16:creationId xmlns:a16="http://schemas.microsoft.com/office/drawing/2014/main" id="{A9025C72-DAD1-A578-DF59-4F3DAA18AD4E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6">
              <a:extLst>
                <a:ext uri="{FF2B5EF4-FFF2-40B4-BE49-F238E27FC236}">
                  <a16:creationId xmlns:a16="http://schemas.microsoft.com/office/drawing/2014/main" id="{F63C5E5D-F68E-90CD-222B-8DC64814DD62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6">
              <a:extLst>
                <a:ext uri="{FF2B5EF4-FFF2-40B4-BE49-F238E27FC236}">
                  <a16:creationId xmlns:a16="http://schemas.microsoft.com/office/drawing/2014/main" id="{67BD4E83-5489-82A1-2BDB-2A5EE5A9E9EF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>
              <a:extLst>
                <a:ext uri="{FF2B5EF4-FFF2-40B4-BE49-F238E27FC236}">
                  <a16:creationId xmlns:a16="http://schemas.microsoft.com/office/drawing/2014/main" id="{5268E562-1F27-B0C7-FD92-20277CC27749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>
              <a:extLst>
                <a:ext uri="{FF2B5EF4-FFF2-40B4-BE49-F238E27FC236}">
                  <a16:creationId xmlns:a16="http://schemas.microsoft.com/office/drawing/2014/main" id="{68984F28-58D5-A99A-C4B0-1BFFDAA80496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>
              <a:extLst>
                <a:ext uri="{FF2B5EF4-FFF2-40B4-BE49-F238E27FC236}">
                  <a16:creationId xmlns:a16="http://schemas.microsoft.com/office/drawing/2014/main" id="{3F08ED45-ED76-84B1-78DD-F2DA8CB88289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>
              <a:extLst>
                <a:ext uri="{FF2B5EF4-FFF2-40B4-BE49-F238E27FC236}">
                  <a16:creationId xmlns:a16="http://schemas.microsoft.com/office/drawing/2014/main" id="{0A31C692-FE43-0C97-571B-2D77900DFF92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>
              <a:extLst>
                <a:ext uri="{FF2B5EF4-FFF2-40B4-BE49-F238E27FC236}">
                  <a16:creationId xmlns:a16="http://schemas.microsoft.com/office/drawing/2014/main" id="{BBFDDDA0-6548-C676-1794-E4286C1ABFC8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>
              <a:extLst>
                <a:ext uri="{FF2B5EF4-FFF2-40B4-BE49-F238E27FC236}">
                  <a16:creationId xmlns:a16="http://schemas.microsoft.com/office/drawing/2014/main" id="{1CBE8036-73AF-E9A2-70F2-CADB1A1A8786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>
              <a:extLst>
                <a:ext uri="{FF2B5EF4-FFF2-40B4-BE49-F238E27FC236}">
                  <a16:creationId xmlns:a16="http://schemas.microsoft.com/office/drawing/2014/main" id="{84B0E79A-538B-4B14-F07C-A009B9BFC088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>
              <a:extLst>
                <a:ext uri="{FF2B5EF4-FFF2-40B4-BE49-F238E27FC236}">
                  <a16:creationId xmlns:a16="http://schemas.microsoft.com/office/drawing/2014/main" id="{DC41432A-6550-DEE9-4778-1EF4B587553F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26">
              <a:extLst>
                <a:ext uri="{FF2B5EF4-FFF2-40B4-BE49-F238E27FC236}">
                  <a16:creationId xmlns:a16="http://schemas.microsoft.com/office/drawing/2014/main" id="{B9686E85-F284-749A-C90F-E28538613031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6">
              <a:extLst>
                <a:ext uri="{FF2B5EF4-FFF2-40B4-BE49-F238E27FC236}">
                  <a16:creationId xmlns:a16="http://schemas.microsoft.com/office/drawing/2014/main" id="{EE16937F-ECC9-CF1F-E4EB-CCE9BB91D067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>
              <a:extLst>
                <a:ext uri="{FF2B5EF4-FFF2-40B4-BE49-F238E27FC236}">
                  <a16:creationId xmlns:a16="http://schemas.microsoft.com/office/drawing/2014/main" id="{8E52A4B6-4FA5-9758-1FD0-18AAD84389BF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6">
              <a:extLst>
                <a:ext uri="{FF2B5EF4-FFF2-40B4-BE49-F238E27FC236}">
                  <a16:creationId xmlns:a16="http://schemas.microsoft.com/office/drawing/2014/main" id="{B7124E5D-6FB8-2A86-7B30-534A545E70C9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6">
              <a:extLst>
                <a:ext uri="{FF2B5EF4-FFF2-40B4-BE49-F238E27FC236}">
                  <a16:creationId xmlns:a16="http://schemas.microsoft.com/office/drawing/2014/main" id="{81129A5E-7BB2-11A2-EB9B-E4D9B5845FB3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6">
              <a:extLst>
                <a:ext uri="{FF2B5EF4-FFF2-40B4-BE49-F238E27FC236}">
                  <a16:creationId xmlns:a16="http://schemas.microsoft.com/office/drawing/2014/main" id="{29432D6C-4427-9A07-3516-C780EF1E200C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6">
              <a:extLst>
                <a:ext uri="{FF2B5EF4-FFF2-40B4-BE49-F238E27FC236}">
                  <a16:creationId xmlns:a16="http://schemas.microsoft.com/office/drawing/2014/main" id="{1F4FAEAA-66D2-A38C-C15A-3EE5A6FEADC7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6">
              <a:extLst>
                <a:ext uri="{FF2B5EF4-FFF2-40B4-BE49-F238E27FC236}">
                  <a16:creationId xmlns:a16="http://schemas.microsoft.com/office/drawing/2014/main" id="{C542BE42-AD73-8B94-AFB1-E61CB0BC00D1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6">
              <a:extLst>
                <a:ext uri="{FF2B5EF4-FFF2-40B4-BE49-F238E27FC236}">
                  <a16:creationId xmlns:a16="http://schemas.microsoft.com/office/drawing/2014/main" id="{30923A24-DB8B-B5E5-CE05-E5B3B1AE9BA4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>
              <a:extLst>
                <a:ext uri="{FF2B5EF4-FFF2-40B4-BE49-F238E27FC236}">
                  <a16:creationId xmlns:a16="http://schemas.microsoft.com/office/drawing/2014/main" id="{2A9BAE09-715D-7ED7-1378-F538BB6756B6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>
              <a:extLst>
                <a:ext uri="{FF2B5EF4-FFF2-40B4-BE49-F238E27FC236}">
                  <a16:creationId xmlns:a16="http://schemas.microsoft.com/office/drawing/2014/main" id="{91CEF5F9-30CF-9219-F938-D14DE1807319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>
              <a:extLst>
                <a:ext uri="{FF2B5EF4-FFF2-40B4-BE49-F238E27FC236}">
                  <a16:creationId xmlns:a16="http://schemas.microsoft.com/office/drawing/2014/main" id="{1690FF92-EBB5-F500-6A58-5B3FDDB756F8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>
              <a:extLst>
                <a:ext uri="{FF2B5EF4-FFF2-40B4-BE49-F238E27FC236}">
                  <a16:creationId xmlns:a16="http://schemas.microsoft.com/office/drawing/2014/main" id="{A0E98293-7E58-0201-7A32-70CA35FB0EDD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>
              <a:extLst>
                <a:ext uri="{FF2B5EF4-FFF2-40B4-BE49-F238E27FC236}">
                  <a16:creationId xmlns:a16="http://schemas.microsoft.com/office/drawing/2014/main" id="{7AF27794-488F-16D3-C626-321654B1CCA6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>
              <a:extLst>
                <a:ext uri="{FF2B5EF4-FFF2-40B4-BE49-F238E27FC236}">
                  <a16:creationId xmlns:a16="http://schemas.microsoft.com/office/drawing/2014/main" id="{25252F10-806C-ACC9-E0A9-FA68381A2559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>
              <a:extLst>
                <a:ext uri="{FF2B5EF4-FFF2-40B4-BE49-F238E27FC236}">
                  <a16:creationId xmlns:a16="http://schemas.microsoft.com/office/drawing/2014/main" id="{EF7568F5-B1E2-FF0A-C163-0E775840BFF9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>
              <a:extLst>
                <a:ext uri="{FF2B5EF4-FFF2-40B4-BE49-F238E27FC236}">
                  <a16:creationId xmlns:a16="http://schemas.microsoft.com/office/drawing/2014/main" id="{273450F5-D1D9-12A0-6806-0AB8C9BA08DF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>
              <a:extLst>
                <a:ext uri="{FF2B5EF4-FFF2-40B4-BE49-F238E27FC236}">
                  <a16:creationId xmlns:a16="http://schemas.microsoft.com/office/drawing/2014/main" id="{35993004-E97C-FA69-B461-3D828693B3E8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75F787A8-783C-B827-A3AB-8A39515571F9}"/>
              </a:ext>
            </a:extLst>
          </p:cNvPr>
          <p:cNvGrpSpPr/>
          <p:nvPr/>
        </p:nvGrpSpPr>
        <p:grpSpPr>
          <a:xfrm>
            <a:off x="2529350" y="19491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9D2AFEEB-7A8E-519E-EFF1-C2673DF7FEC9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C554169B-EE2C-69F1-D234-F954CAE10E6C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9D1CE3A8-4469-4E21-BC1E-AF9C1E5E4AD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A0326AB4-D3C8-007F-5FF5-68062AC300C5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21" name="Picture 920">
            <a:extLst>
              <a:ext uri="{FF2B5EF4-FFF2-40B4-BE49-F238E27FC236}">
                <a16:creationId xmlns:a16="http://schemas.microsoft.com/office/drawing/2014/main" id="{5FB9C4CB-1771-237D-BFF2-3361F278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416" y="3058671"/>
            <a:ext cx="2715339" cy="1907239"/>
          </a:xfrm>
          <a:prstGeom prst="rect">
            <a:avLst/>
          </a:prstGeom>
        </p:spPr>
      </p:pic>
      <p:pic>
        <p:nvPicPr>
          <p:cNvPr id="1170" name="Picture 1169">
            <a:extLst>
              <a:ext uri="{FF2B5EF4-FFF2-40B4-BE49-F238E27FC236}">
                <a16:creationId xmlns:a16="http://schemas.microsoft.com/office/drawing/2014/main" id="{F2706F42-EC13-E3BF-7FED-B13035708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69" y="5410200"/>
            <a:ext cx="5582137" cy="23081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8C4327-6F6B-AF59-1433-E77A4BCA0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820" y="5869083"/>
            <a:ext cx="2715339" cy="1849239"/>
          </a:xfrm>
          <a:prstGeom prst="rect">
            <a:avLst/>
          </a:prstGeom>
        </p:spPr>
      </p:pic>
      <p:sp>
        <p:nvSpPr>
          <p:cNvPr id="3" name="Google Shape;664;p24">
            <a:extLst>
              <a:ext uri="{FF2B5EF4-FFF2-40B4-BE49-F238E27FC236}">
                <a16:creationId xmlns:a16="http://schemas.microsoft.com/office/drawing/2014/main" id="{4A5345A7-41B7-F5DE-F031-DFE0439CA7AC}"/>
              </a:ext>
            </a:extLst>
          </p:cNvPr>
          <p:cNvSpPr/>
          <p:nvPr/>
        </p:nvSpPr>
        <p:spPr>
          <a:xfrm>
            <a:off x="6650414" y="942138"/>
            <a:ext cx="1408648" cy="346732"/>
          </a:xfrm>
          <a:prstGeom prst="snip2Diag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Goal</a:t>
            </a:r>
          </a:p>
        </p:txBody>
      </p:sp>
      <p:sp>
        <p:nvSpPr>
          <p:cNvPr id="4" name="Google Shape;664;p24">
            <a:extLst>
              <a:ext uri="{FF2B5EF4-FFF2-40B4-BE49-F238E27FC236}">
                <a16:creationId xmlns:a16="http://schemas.microsoft.com/office/drawing/2014/main" id="{6B1207E7-E8F2-1968-240F-D30EA82D3C75}"/>
              </a:ext>
            </a:extLst>
          </p:cNvPr>
          <p:cNvSpPr/>
          <p:nvPr/>
        </p:nvSpPr>
        <p:spPr>
          <a:xfrm>
            <a:off x="1242921" y="942138"/>
            <a:ext cx="1929908" cy="346732"/>
          </a:xfrm>
          <a:prstGeom prst="snip2Diag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target audience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AC6200-3880-61C6-5E75-D0D5D25FF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4" r="31654"/>
          <a:stretch/>
        </p:blipFill>
        <p:spPr bwMode="auto">
          <a:xfrm>
            <a:off x="-212730" y="1745724"/>
            <a:ext cx="1586654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Male wearing a suit">
            <a:extLst>
              <a:ext uri="{FF2B5EF4-FFF2-40B4-BE49-F238E27FC236}">
                <a16:creationId xmlns:a16="http://schemas.microsoft.com/office/drawing/2014/main" id="{47075EE5-3C04-0536-44EE-410FEE2870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288855" y="2021589"/>
            <a:ext cx="845489" cy="21268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5725419-E6F9-DA49-14DE-2815683A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485915"/>
            <a:ext cx="2214719" cy="332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9" name="Google Shape;1307;p33">
            <a:extLst>
              <a:ext uri="{FF2B5EF4-FFF2-40B4-BE49-F238E27FC236}">
                <a16:creationId xmlns:a16="http://schemas.microsoft.com/office/drawing/2014/main" id="{A4D9766C-5843-A588-214A-A69EC0B2D713}"/>
              </a:ext>
            </a:extLst>
          </p:cNvPr>
          <p:cNvGrpSpPr/>
          <p:nvPr/>
        </p:nvGrpSpPr>
        <p:grpSpPr>
          <a:xfrm>
            <a:off x="5476400" y="-3664678"/>
            <a:ext cx="3018297" cy="3328828"/>
            <a:chOff x="5476400" y="1113274"/>
            <a:chExt cx="3018297" cy="3328828"/>
          </a:xfrm>
        </p:grpSpPr>
        <p:sp>
          <p:nvSpPr>
            <p:cNvPr id="10" name="Google Shape;1308;p33">
              <a:extLst>
                <a:ext uri="{FF2B5EF4-FFF2-40B4-BE49-F238E27FC236}">
                  <a16:creationId xmlns:a16="http://schemas.microsoft.com/office/drawing/2014/main" id="{E0A3BF99-CEBB-E058-70CD-77DBEB8EC300}"/>
                </a:ext>
              </a:extLst>
            </p:cNvPr>
            <p:cNvSpPr/>
            <p:nvPr/>
          </p:nvSpPr>
          <p:spPr>
            <a:xfrm>
              <a:off x="6197297" y="4111503"/>
              <a:ext cx="2297400" cy="33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309;p33">
              <a:extLst>
                <a:ext uri="{FF2B5EF4-FFF2-40B4-BE49-F238E27FC236}">
                  <a16:creationId xmlns:a16="http://schemas.microsoft.com/office/drawing/2014/main" id="{51F0CAE0-30F9-8B90-746E-E284F67CA767}"/>
                </a:ext>
              </a:extLst>
            </p:cNvPr>
            <p:cNvGrpSpPr/>
            <p:nvPr/>
          </p:nvGrpSpPr>
          <p:grpSpPr>
            <a:xfrm>
              <a:off x="5476400" y="1113274"/>
              <a:ext cx="2852147" cy="3285849"/>
              <a:chOff x="5476400" y="1265674"/>
              <a:chExt cx="2852147" cy="3285849"/>
            </a:xfrm>
          </p:grpSpPr>
          <p:sp>
            <p:nvSpPr>
              <p:cNvPr id="12" name="Google Shape;1310;p33">
                <a:extLst>
                  <a:ext uri="{FF2B5EF4-FFF2-40B4-BE49-F238E27FC236}">
                    <a16:creationId xmlns:a16="http://schemas.microsoft.com/office/drawing/2014/main" id="{ECD5CDB9-4C0B-303B-CB85-15855C7981A3}"/>
                  </a:ext>
                </a:extLst>
              </p:cNvPr>
              <p:cNvSpPr/>
              <p:nvPr/>
            </p:nvSpPr>
            <p:spPr>
              <a:xfrm>
                <a:off x="6464331" y="4074052"/>
                <a:ext cx="417985" cy="417985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3" y="0"/>
                    </a:moveTo>
                    <a:cubicBezTo>
                      <a:pt x="5279" y="0"/>
                      <a:pt x="4530" y="143"/>
                      <a:pt x="3817" y="428"/>
                    </a:cubicBezTo>
                    <a:cubicBezTo>
                      <a:pt x="2997" y="768"/>
                      <a:pt x="2247" y="1285"/>
                      <a:pt x="1641" y="1927"/>
                    </a:cubicBezTo>
                    <a:cubicBezTo>
                      <a:pt x="625" y="3015"/>
                      <a:pt x="0" y="4478"/>
                      <a:pt x="0" y="6083"/>
                    </a:cubicBezTo>
                    <a:cubicBezTo>
                      <a:pt x="0" y="6190"/>
                      <a:pt x="0" y="6297"/>
                      <a:pt x="19" y="6385"/>
                    </a:cubicBezTo>
                    <a:lnTo>
                      <a:pt x="19" y="6404"/>
                    </a:lnTo>
                    <a:cubicBezTo>
                      <a:pt x="54" y="7331"/>
                      <a:pt x="321" y="8187"/>
                      <a:pt x="732" y="8972"/>
                    </a:cubicBezTo>
                    <a:cubicBezTo>
                      <a:pt x="1498" y="10399"/>
                      <a:pt x="2837" y="11486"/>
                      <a:pt x="4442" y="11933"/>
                    </a:cubicBezTo>
                    <a:cubicBezTo>
                      <a:pt x="4958" y="12093"/>
                      <a:pt x="5512" y="12164"/>
                      <a:pt x="6083" y="12164"/>
                    </a:cubicBezTo>
                    <a:cubicBezTo>
                      <a:pt x="6492" y="12164"/>
                      <a:pt x="6885" y="12128"/>
                      <a:pt x="7277" y="12040"/>
                    </a:cubicBezTo>
                    <a:cubicBezTo>
                      <a:pt x="8901" y="11736"/>
                      <a:pt x="10292" y="10756"/>
                      <a:pt x="11165" y="9417"/>
                    </a:cubicBezTo>
                    <a:cubicBezTo>
                      <a:pt x="11700" y="8633"/>
                      <a:pt x="12040" y="7705"/>
                      <a:pt x="12128" y="6725"/>
                    </a:cubicBez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7" y="3246"/>
                      <a:pt x="10773" y="2195"/>
                    </a:cubicBezTo>
                    <a:cubicBezTo>
                      <a:pt x="10185" y="1499"/>
                      <a:pt x="9453" y="928"/>
                      <a:pt x="8615" y="535"/>
                    </a:cubicBezTo>
                    <a:cubicBezTo>
                      <a:pt x="7831" y="197"/>
                      <a:pt x="6992" y="0"/>
                      <a:pt x="60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11;p33">
                <a:extLst>
                  <a:ext uri="{FF2B5EF4-FFF2-40B4-BE49-F238E27FC236}">
                    <a16:creationId xmlns:a16="http://schemas.microsoft.com/office/drawing/2014/main" id="{F7463DFA-15A2-ABA8-E10A-0D5F6CDB9750}"/>
                  </a:ext>
                </a:extLst>
              </p:cNvPr>
              <p:cNvSpPr/>
              <p:nvPr/>
            </p:nvSpPr>
            <p:spPr>
              <a:xfrm>
                <a:off x="6489485" y="4102882"/>
                <a:ext cx="330327" cy="32974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797" y="0"/>
                    </a:moveTo>
                    <a:cubicBezTo>
                      <a:pt x="4174" y="0"/>
                      <a:pt x="3567" y="125"/>
                      <a:pt x="3014" y="339"/>
                    </a:cubicBezTo>
                    <a:cubicBezTo>
                      <a:pt x="2354" y="607"/>
                      <a:pt x="1765" y="999"/>
                      <a:pt x="1301" y="1516"/>
                    </a:cubicBezTo>
                    <a:cubicBezTo>
                      <a:pt x="481" y="2372"/>
                      <a:pt x="0" y="3532"/>
                      <a:pt x="0" y="4797"/>
                    </a:cubicBezTo>
                    <a:lnTo>
                      <a:pt x="0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7" y="8205"/>
                      <a:pt x="2229" y="9061"/>
                      <a:pt x="3496" y="9417"/>
                    </a:cubicBezTo>
                    <a:cubicBezTo>
                      <a:pt x="3905" y="9541"/>
                      <a:pt x="4352" y="9596"/>
                      <a:pt x="4797" y="9596"/>
                    </a:cubicBezTo>
                    <a:cubicBezTo>
                      <a:pt x="5118" y="9596"/>
                      <a:pt x="5439" y="9577"/>
                      <a:pt x="5743" y="9506"/>
                    </a:cubicBezTo>
                    <a:cubicBezTo>
                      <a:pt x="7027" y="9256"/>
                      <a:pt x="8114" y="8490"/>
                      <a:pt x="8811" y="7437"/>
                    </a:cubicBezTo>
                    <a:cubicBezTo>
                      <a:pt x="9220" y="6813"/>
                      <a:pt x="9488" y="6081"/>
                      <a:pt x="9577" y="5297"/>
                    </a:cubicBezTo>
                    <a:cubicBezTo>
                      <a:pt x="9595" y="5137"/>
                      <a:pt x="9613" y="4976"/>
                      <a:pt x="9613" y="4797"/>
                    </a:cubicBezTo>
                    <a:cubicBezTo>
                      <a:pt x="9613" y="3639"/>
                      <a:pt x="9185" y="2569"/>
                      <a:pt x="8490" y="1730"/>
                    </a:cubicBezTo>
                    <a:cubicBezTo>
                      <a:pt x="8043" y="1178"/>
                      <a:pt x="7455" y="731"/>
                      <a:pt x="6795" y="428"/>
                    </a:cubicBezTo>
                    <a:cubicBezTo>
                      <a:pt x="6188" y="143"/>
                      <a:pt x="5511" y="0"/>
                      <a:pt x="4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12;p33">
                <a:extLst>
                  <a:ext uri="{FF2B5EF4-FFF2-40B4-BE49-F238E27FC236}">
                    <a16:creationId xmlns:a16="http://schemas.microsoft.com/office/drawing/2014/main" id="{BEDE25A8-46D3-823D-EC6E-AD7E4BB7D5EC}"/>
                  </a:ext>
                </a:extLst>
              </p:cNvPr>
              <p:cNvSpPr/>
              <p:nvPr/>
            </p:nvSpPr>
            <p:spPr>
              <a:xfrm>
                <a:off x="6711916" y="4326928"/>
                <a:ext cx="47833" cy="9037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5" y="8"/>
                    </a:cubicBezTo>
                    <a:cubicBezTo>
                      <a:pt x="19" y="44"/>
                      <a:pt x="1" y="79"/>
                      <a:pt x="19" y="115"/>
                    </a:cubicBezTo>
                    <a:lnTo>
                      <a:pt x="305" y="614"/>
                    </a:lnTo>
                    <a:lnTo>
                      <a:pt x="821" y="1809"/>
                    </a:lnTo>
                    <a:lnTo>
                      <a:pt x="1232" y="2593"/>
                    </a:lnTo>
                    <a:cubicBezTo>
                      <a:pt x="1249" y="2612"/>
                      <a:pt x="1268" y="2629"/>
                      <a:pt x="1303" y="2629"/>
                    </a:cubicBezTo>
                    <a:cubicBezTo>
                      <a:pt x="1320" y="2629"/>
                      <a:pt x="1320" y="2629"/>
                      <a:pt x="1339" y="2612"/>
                    </a:cubicBezTo>
                    <a:cubicBezTo>
                      <a:pt x="1375" y="2593"/>
                      <a:pt x="1392" y="2558"/>
                      <a:pt x="1375" y="2522"/>
                    </a:cubicBezTo>
                    <a:lnTo>
                      <a:pt x="947" y="1737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1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13;p33">
                <a:extLst>
                  <a:ext uri="{FF2B5EF4-FFF2-40B4-BE49-F238E27FC236}">
                    <a16:creationId xmlns:a16="http://schemas.microsoft.com/office/drawing/2014/main" id="{BC7C4023-5E9C-5D0B-1B49-47FCDD46AA37}"/>
                  </a:ext>
                </a:extLst>
              </p:cNvPr>
              <p:cNvSpPr/>
              <p:nvPr/>
            </p:nvSpPr>
            <p:spPr>
              <a:xfrm>
                <a:off x="6725386" y="4244423"/>
                <a:ext cx="99961" cy="7388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15" extrusionOk="0">
                    <a:moveTo>
                      <a:pt x="2837" y="1"/>
                    </a:moveTo>
                    <a:lnTo>
                      <a:pt x="72" y="72"/>
                    </a:lnTo>
                    <a:cubicBezTo>
                      <a:pt x="37" y="72"/>
                      <a:pt x="1" y="108"/>
                      <a:pt x="1" y="143"/>
                    </a:cubicBezTo>
                    <a:cubicBezTo>
                      <a:pt x="1" y="197"/>
                      <a:pt x="37" y="215"/>
                      <a:pt x="91" y="215"/>
                    </a:cubicBezTo>
                    <a:lnTo>
                      <a:pt x="2837" y="162"/>
                    </a:lnTo>
                    <a:cubicBezTo>
                      <a:pt x="2890" y="162"/>
                      <a:pt x="2909" y="126"/>
                      <a:pt x="2909" y="72"/>
                    </a:cubicBezTo>
                    <a:cubicBezTo>
                      <a:pt x="2909" y="36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14;p33">
                <a:extLst>
                  <a:ext uri="{FF2B5EF4-FFF2-40B4-BE49-F238E27FC236}">
                    <a16:creationId xmlns:a16="http://schemas.microsoft.com/office/drawing/2014/main" id="{824D7D75-00BD-99F8-A3B7-8B136A84D894}"/>
                  </a:ext>
                </a:extLst>
              </p:cNvPr>
              <p:cNvSpPr/>
              <p:nvPr/>
            </p:nvSpPr>
            <p:spPr>
              <a:xfrm>
                <a:off x="6670886" y="4131644"/>
                <a:ext cx="9209" cy="7972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20" extrusionOk="0">
                    <a:moveTo>
                      <a:pt x="196" y="1"/>
                    </a:moveTo>
                    <a:cubicBezTo>
                      <a:pt x="143" y="1"/>
                      <a:pt x="107" y="37"/>
                      <a:pt x="107" y="72"/>
                    </a:cubicBezTo>
                    <a:lnTo>
                      <a:pt x="0" y="2231"/>
                    </a:lnTo>
                    <a:cubicBezTo>
                      <a:pt x="0" y="2267"/>
                      <a:pt x="36" y="2302"/>
                      <a:pt x="72" y="2320"/>
                    </a:cubicBezTo>
                    <a:cubicBezTo>
                      <a:pt x="124" y="2320"/>
                      <a:pt x="143" y="2284"/>
                      <a:pt x="160" y="2248"/>
                    </a:cubicBezTo>
                    <a:lnTo>
                      <a:pt x="267" y="91"/>
                    </a:lnTo>
                    <a:cubicBezTo>
                      <a:pt x="267" y="55"/>
                      <a:pt x="232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15;p33">
                <a:extLst>
                  <a:ext uri="{FF2B5EF4-FFF2-40B4-BE49-F238E27FC236}">
                    <a16:creationId xmlns:a16="http://schemas.microsoft.com/office/drawing/2014/main" id="{2F393573-CC27-BE33-C23F-9100106A1701}"/>
                  </a:ext>
                </a:extLst>
              </p:cNvPr>
              <p:cNvSpPr/>
              <p:nvPr/>
            </p:nvSpPr>
            <p:spPr>
              <a:xfrm>
                <a:off x="6536631" y="4229475"/>
                <a:ext cx="69893" cy="2724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93" extrusionOk="0">
                    <a:moveTo>
                      <a:pt x="77" y="1"/>
                    </a:moveTo>
                    <a:cubicBezTo>
                      <a:pt x="46" y="1"/>
                      <a:pt x="14" y="17"/>
                      <a:pt x="1" y="43"/>
                    </a:cubicBezTo>
                    <a:cubicBezTo>
                      <a:pt x="1" y="79"/>
                      <a:pt x="19" y="133"/>
                      <a:pt x="55" y="150"/>
                    </a:cubicBezTo>
                    <a:lnTo>
                      <a:pt x="1910" y="792"/>
                    </a:lnTo>
                    <a:lnTo>
                      <a:pt x="1945" y="792"/>
                    </a:lnTo>
                    <a:cubicBezTo>
                      <a:pt x="1981" y="792"/>
                      <a:pt x="1998" y="775"/>
                      <a:pt x="2017" y="740"/>
                    </a:cubicBezTo>
                    <a:cubicBezTo>
                      <a:pt x="2034" y="704"/>
                      <a:pt x="1998" y="668"/>
                      <a:pt x="1963" y="650"/>
                    </a:cubicBezTo>
                    <a:lnTo>
                      <a:pt x="108" y="8"/>
                    </a:lnTo>
                    <a:cubicBezTo>
                      <a:pt x="98" y="3"/>
                      <a:pt x="88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16;p33">
                <a:extLst>
                  <a:ext uri="{FF2B5EF4-FFF2-40B4-BE49-F238E27FC236}">
                    <a16:creationId xmlns:a16="http://schemas.microsoft.com/office/drawing/2014/main" id="{E0503427-A1C2-C792-6A60-68F5C545CB32}"/>
                  </a:ext>
                </a:extLst>
              </p:cNvPr>
              <p:cNvSpPr/>
              <p:nvPr/>
            </p:nvSpPr>
            <p:spPr>
              <a:xfrm>
                <a:off x="6580169" y="4327100"/>
                <a:ext cx="53983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1" extrusionOk="0">
                    <a:moveTo>
                      <a:pt x="1489" y="1"/>
                    </a:moveTo>
                    <a:cubicBezTo>
                      <a:pt x="1463" y="1"/>
                      <a:pt x="1438" y="17"/>
                      <a:pt x="1428" y="39"/>
                    </a:cubicBezTo>
                    <a:lnTo>
                      <a:pt x="36" y="2036"/>
                    </a:lnTo>
                    <a:cubicBezTo>
                      <a:pt x="1" y="2072"/>
                      <a:pt x="18" y="2125"/>
                      <a:pt x="54" y="2143"/>
                    </a:cubicBezTo>
                    <a:cubicBezTo>
                      <a:pt x="54" y="2143"/>
                      <a:pt x="72" y="2160"/>
                      <a:pt x="89" y="2160"/>
                    </a:cubicBezTo>
                    <a:cubicBezTo>
                      <a:pt x="108" y="2160"/>
                      <a:pt x="143" y="2143"/>
                      <a:pt x="161" y="2125"/>
                    </a:cubicBezTo>
                    <a:lnTo>
                      <a:pt x="1552" y="110"/>
                    </a:lnTo>
                    <a:cubicBezTo>
                      <a:pt x="1570" y="92"/>
                      <a:pt x="1570" y="39"/>
                      <a:pt x="1535" y="20"/>
                    </a:cubicBezTo>
                    <a:cubicBezTo>
                      <a:pt x="1521" y="7"/>
                      <a:pt x="1505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17;p33">
                <a:extLst>
                  <a:ext uri="{FF2B5EF4-FFF2-40B4-BE49-F238E27FC236}">
                    <a16:creationId xmlns:a16="http://schemas.microsoft.com/office/drawing/2014/main" id="{FAA1B067-60A9-A76B-BD9F-9C292BFC2C5F}"/>
                  </a:ext>
                </a:extLst>
              </p:cNvPr>
              <p:cNvSpPr/>
              <p:nvPr/>
            </p:nvSpPr>
            <p:spPr>
              <a:xfrm>
                <a:off x="6590580" y="4189271"/>
                <a:ext cx="166143" cy="15813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2" extrusionOk="0">
                    <a:moveTo>
                      <a:pt x="2409" y="0"/>
                    </a:moveTo>
                    <a:lnTo>
                      <a:pt x="0" y="1748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4" y="1748"/>
                    </a:lnTo>
                    <a:lnTo>
                      <a:pt x="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18;p33">
                <a:extLst>
                  <a:ext uri="{FF2B5EF4-FFF2-40B4-BE49-F238E27FC236}">
                    <a16:creationId xmlns:a16="http://schemas.microsoft.com/office/drawing/2014/main" id="{16570A68-380F-8F50-D5FC-7D080CEF24E2}"/>
                  </a:ext>
                </a:extLst>
              </p:cNvPr>
              <p:cNvSpPr/>
              <p:nvPr/>
            </p:nvSpPr>
            <p:spPr>
              <a:xfrm>
                <a:off x="6594257" y="4074052"/>
                <a:ext cx="166143" cy="79687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19" extrusionOk="0">
                    <a:moveTo>
                      <a:pt x="2302" y="0"/>
                    </a:moveTo>
                    <a:cubicBezTo>
                      <a:pt x="1498" y="0"/>
                      <a:pt x="749" y="143"/>
                      <a:pt x="36" y="428"/>
                    </a:cubicBezTo>
                    <a:lnTo>
                      <a:pt x="0" y="571"/>
                    </a:lnTo>
                    <a:lnTo>
                      <a:pt x="2409" y="2319"/>
                    </a:lnTo>
                    <a:lnTo>
                      <a:pt x="4834" y="571"/>
                    </a:lnTo>
                    <a:lnTo>
                      <a:pt x="4834" y="535"/>
                    </a:lnTo>
                    <a:cubicBezTo>
                      <a:pt x="4050" y="197"/>
                      <a:pt x="3211" y="0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19;p33">
                <a:extLst>
                  <a:ext uri="{FF2B5EF4-FFF2-40B4-BE49-F238E27FC236}">
                    <a16:creationId xmlns:a16="http://schemas.microsoft.com/office/drawing/2014/main" id="{64B47667-3CA3-1E7C-0F4C-BA7F15FF341C}"/>
                  </a:ext>
                </a:extLst>
              </p:cNvPr>
              <p:cNvSpPr/>
              <p:nvPr/>
            </p:nvSpPr>
            <p:spPr>
              <a:xfrm>
                <a:off x="6464331" y="4140235"/>
                <a:ext cx="88277" cy="15693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1" y="1"/>
                    </a:moveTo>
                    <a:cubicBezTo>
                      <a:pt x="625" y="1089"/>
                      <a:pt x="0" y="2552"/>
                      <a:pt x="0" y="4157"/>
                    </a:cubicBezTo>
                    <a:cubicBezTo>
                      <a:pt x="0" y="4264"/>
                      <a:pt x="0" y="4371"/>
                      <a:pt x="19" y="4459"/>
                    </a:cubicBezTo>
                    <a:lnTo>
                      <a:pt x="19" y="4478"/>
                    </a:lnTo>
                    <a:lnTo>
                      <a:pt x="143" y="4566"/>
                    </a:lnTo>
                    <a:lnTo>
                      <a:pt x="2568" y="2801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20;p33">
                <a:extLst>
                  <a:ext uri="{FF2B5EF4-FFF2-40B4-BE49-F238E27FC236}">
                    <a16:creationId xmlns:a16="http://schemas.microsoft.com/office/drawing/2014/main" id="{084E62F0-A003-8E97-4763-941E342ABD92}"/>
                  </a:ext>
                </a:extLst>
              </p:cNvPr>
              <p:cNvSpPr/>
              <p:nvPr/>
            </p:nvSpPr>
            <p:spPr>
              <a:xfrm>
                <a:off x="6489485" y="4381119"/>
                <a:ext cx="134838" cy="102984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2997" extrusionOk="0">
                    <a:moveTo>
                      <a:pt x="0" y="1"/>
                    </a:moveTo>
                    <a:lnTo>
                      <a:pt x="0" y="36"/>
                    </a:lnTo>
                    <a:cubicBezTo>
                      <a:pt x="766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21;p33">
                <a:extLst>
                  <a:ext uri="{FF2B5EF4-FFF2-40B4-BE49-F238E27FC236}">
                    <a16:creationId xmlns:a16="http://schemas.microsoft.com/office/drawing/2014/main" id="{FD375E38-E6D8-230E-7EB1-57C4A521B9E7}"/>
                  </a:ext>
                </a:extLst>
              </p:cNvPr>
              <p:cNvSpPr/>
              <p:nvPr/>
            </p:nvSpPr>
            <p:spPr>
              <a:xfrm>
                <a:off x="6710679" y="4387854"/>
                <a:ext cx="137313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08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108" y="2908"/>
                    </a:lnTo>
                    <a:cubicBezTo>
                      <a:pt x="1732" y="2604"/>
                      <a:pt x="3123" y="1624"/>
                      <a:pt x="3996" y="285"/>
                    </a:cubicBezTo>
                    <a:lnTo>
                      <a:pt x="3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22;p33">
                <a:extLst>
                  <a:ext uri="{FF2B5EF4-FFF2-40B4-BE49-F238E27FC236}">
                    <a16:creationId xmlns:a16="http://schemas.microsoft.com/office/drawing/2014/main" id="{C829D3BD-0E88-2540-7953-8F0A251D9646}"/>
                  </a:ext>
                </a:extLst>
              </p:cNvPr>
              <p:cNvSpPr/>
              <p:nvPr/>
            </p:nvSpPr>
            <p:spPr>
              <a:xfrm>
                <a:off x="6794696" y="4149444"/>
                <a:ext cx="87624" cy="158171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4603" extrusionOk="0">
                    <a:moveTo>
                      <a:pt x="927" y="1"/>
                    </a:moveTo>
                    <a:lnTo>
                      <a:pt x="0" y="2836"/>
                    </a:lnTo>
                    <a:lnTo>
                      <a:pt x="2426" y="4602"/>
                    </a:lnTo>
                    <a:lnTo>
                      <a:pt x="2514" y="4531"/>
                    </a:lnTo>
                    <a:cubicBezTo>
                      <a:pt x="2550" y="4317"/>
                      <a:pt x="2550" y="4103"/>
                      <a:pt x="2550" y="3889"/>
                    </a:cubicBezTo>
                    <a:cubicBezTo>
                      <a:pt x="2550" y="2408"/>
                      <a:pt x="2033" y="1052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23;p33">
                <a:extLst>
                  <a:ext uri="{FF2B5EF4-FFF2-40B4-BE49-F238E27FC236}">
                    <a16:creationId xmlns:a16="http://schemas.microsoft.com/office/drawing/2014/main" id="{72D97072-978C-AD85-3070-D50A7BA4E5AB}"/>
                  </a:ext>
                </a:extLst>
              </p:cNvPr>
              <p:cNvSpPr/>
              <p:nvPr/>
            </p:nvSpPr>
            <p:spPr>
              <a:xfrm>
                <a:off x="7207737" y="3871208"/>
                <a:ext cx="173462" cy="367129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10684" extrusionOk="0">
                    <a:moveTo>
                      <a:pt x="5048" y="1"/>
                    </a:moveTo>
                    <a:lnTo>
                      <a:pt x="2194" y="108"/>
                    </a:lnTo>
                    <a:lnTo>
                      <a:pt x="89" y="179"/>
                    </a:lnTo>
                    <a:lnTo>
                      <a:pt x="1" y="4156"/>
                    </a:lnTo>
                    <a:lnTo>
                      <a:pt x="268" y="4441"/>
                    </a:lnTo>
                    <a:cubicBezTo>
                      <a:pt x="446" y="4619"/>
                      <a:pt x="607" y="4816"/>
                      <a:pt x="731" y="5030"/>
                    </a:cubicBezTo>
                    <a:cubicBezTo>
                      <a:pt x="1000" y="5458"/>
                      <a:pt x="1178" y="5939"/>
                      <a:pt x="1231" y="6457"/>
                    </a:cubicBezTo>
                    <a:cubicBezTo>
                      <a:pt x="1249" y="6546"/>
                      <a:pt x="1267" y="6653"/>
                      <a:pt x="1285" y="6742"/>
                    </a:cubicBezTo>
                    <a:cubicBezTo>
                      <a:pt x="1338" y="7009"/>
                      <a:pt x="1409" y="7259"/>
                      <a:pt x="1481" y="7509"/>
                    </a:cubicBezTo>
                    <a:cubicBezTo>
                      <a:pt x="1570" y="7741"/>
                      <a:pt x="1659" y="7955"/>
                      <a:pt x="1749" y="8151"/>
                    </a:cubicBezTo>
                    <a:cubicBezTo>
                      <a:pt x="1909" y="8455"/>
                      <a:pt x="2087" y="8740"/>
                      <a:pt x="2284" y="9007"/>
                    </a:cubicBezTo>
                    <a:cubicBezTo>
                      <a:pt x="2444" y="9204"/>
                      <a:pt x="2622" y="9399"/>
                      <a:pt x="2819" y="9577"/>
                    </a:cubicBezTo>
                    <a:cubicBezTo>
                      <a:pt x="3390" y="10077"/>
                      <a:pt x="4067" y="10469"/>
                      <a:pt x="4816" y="10683"/>
                    </a:cubicBezTo>
                    <a:lnTo>
                      <a:pt x="50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24;p33">
                <a:extLst>
                  <a:ext uri="{FF2B5EF4-FFF2-40B4-BE49-F238E27FC236}">
                    <a16:creationId xmlns:a16="http://schemas.microsoft.com/office/drawing/2014/main" id="{AF9DAA2F-FF36-B91D-79F7-2196DEBE2376}"/>
                  </a:ext>
                </a:extLst>
              </p:cNvPr>
              <p:cNvSpPr/>
              <p:nvPr/>
            </p:nvSpPr>
            <p:spPr>
              <a:xfrm>
                <a:off x="7281308" y="3871208"/>
                <a:ext cx="99892" cy="11831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3443" extrusionOk="0">
                    <a:moveTo>
                      <a:pt x="2907" y="1"/>
                    </a:moveTo>
                    <a:lnTo>
                      <a:pt x="53" y="108"/>
                    </a:lnTo>
                    <a:lnTo>
                      <a:pt x="53" y="143"/>
                    </a:lnTo>
                    <a:cubicBezTo>
                      <a:pt x="0" y="1801"/>
                      <a:pt x="1230" y="3211"/>
                      <a:pt x="2835" y="3442"/>
                    </a:cubicBezTo>
                    <a:lnTo>
                      <a:pt x="2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25;p33">
                <a:extLst>
                  <a:ext uri="{FF2B5EF4-FFF2-40B4-BE49-F238E27FC236}">
                    <a16:creationId xmlns:a16="http://schemas.microsoft.com/office/drawing/2014/main" id="{E808875A-60D4-3ED9-E3CD-5C2A1E48F0C1}"/>
                  </a:ext>
                </a:extLst>
              </p:cNvPr>
              <p:cNvSpPr/>
              <p:nvPr/>
            </p:nvSpPr>
            <p:spPr>
              <a:xfrm>
                <a:off x="7232856" y="4021270"/>
                <a:ext cx="63193" cy="8164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376" extrusionOk="0">
                    <a:moveTo>
                      <a:pt x="1016" y="0"/>
                    </a:moveTo>
                    <a:cubicBezTo>
                      <a:pt x="817" y="0"/>
                      <a:pt x="618" y="72"/>
                      <a:pt x="464" y="217"/>
                    </a:cubicBezTo>
                    <a:lnTo>
                      <a:pt x="0" y="663"/>
                    </a:lnTo>
                    <a:cubicBezTo>
                      <a:pt x="269" y="1091"/>
                      <a:pt x="447" y="1572"/>
                      <a:pt x="500" y="2090"/>
                    </a:cubicBezTo>
                    <a:cubicBezTo>
                      <a:pt x="518" y="2179"/>
                      <a:pt x="536" y="2286"/>
                      <a:pt x="554" y="2375"/>
                    </a:cubicBezTo>
                    <a:lnTo>
                      <a:pt x="1588" y="1394"/>
                    </a:lnTo>
                    <a:cubicBezTo>
                      <a:pt x="1748" y="1251"/>
                      <a:pt x="1838" y="1037"/>
                      <a:pt x="1838" y="823"/>
                    </a:cubicBezTo>
                    <a:cubicBezTo>
                      <a:pt x="1838" y="628"/>
                      <a:pt x="1767" y="414"/>
                      <a:pt x="1606" y="252"/>
                    </a:cubicBezTo>
                    <a:cubicBezTo>
                      <a:pt x="1448" y="85"/>
                      <a:pt x="1232" y="0"/>
                      <a:pt x="1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26;p33">
                <a:extLst>
                  <a:ext uri="{FF2B5EF4-FFF2-40B4-BE49-F238E27FC236}">
                    <a16:creationId xmlns:a16="http://schemas.microsoft.com/office/drawing/2014/main" id="{66328745-21A5-BAE1-3D94-3BCF7F33C06B}"/>
                  </a:ext>
                </a:extLst>
              </p:cNvPr>
              <p:cNvSpPr/>
              <p:nvPr/>
            </p:nvSpPr>
            <p:spPr>
              <a:xfrm>
                <a:off x="7258594" y="4078863"/>
                <a:ext cx="92607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964" extrusionOk="0">
                    <a:moveTo>
                      <a:pt x="1872" y="1"/>
                    </a:moveTo>
                    <a:cubicBezTo>
                      <a:pt x="1673" y="1"/>
                      <a:pt x="1474" y="72"/>
                      <a:pt x="1320" y="217"/>
                    </a:cubicBezTo>
                    <a:lnTo>
                      <a:pt x="1" y="1466"/>
                    </a:lnTo>
                    <a:cubicBezTo>
                      <a:pt x="90" y="1698"/>
                      <a:pt x="179" y="1912"/>
                      <a:pt x="269" y="2108"/>
                    </a:cubicBezTo>
                    <a:cubicBezTo>
                      <a:pt x="429" y="2412"/>
                      <a:pt x="607" y="2697"/>
                      <a:pt x="804" y="2964"/>
                    </a:cubicBezTo>
                    <a:lnTo>
                      <a:pt x="2445" y="1394"/>
                    </a:lnTo>
                    <a:cubicBezTo>
                      <a:pt x="2604" y="1252"/>
                      <a:pt x="2676" y="1038"/>
                      <a:pt x="2694" y="842"/>
                    </a:cubicBezTo>
                    <a:cubicBezTo>
                      <a:pt x="2694" y="628"/>
                      <a:pt x="2623" y="414"/>
                      <a:pt x="2462" y="253"/>
                    </a:cubicBezTo>
                    <a:cubicBezTo>
                      <a:pt x="2304" y="86"/>
                      <a:pt x="2088" y="1"/>
                      <a:pt x="1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27;p33">
                <a:extLst>
                  <a:ext uri="{FF2B5EF4-FFF2-40B4-BE49-F238E27FC236}">
                    <a16:creationId xmlns:a16="http://schemas.microsoft.com/office/drawing/2014/main" id="{FEF21F1C-8706-EDF0-E6A9-6C65E1A23BB5}"/>
                  </a:ext>
                </a:extLst>
              </p:cNvPr>
              <p:cNvSpPr/>
              <p:nvPr/>
            </p:nvSpPr>
            <p:spPr>
              <a:xfrm>
                <a:off x="7373228" y="3871208"/>
                <a:ext cx="46596" cy="36833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0719" extrusionOk="0">
                    <a:moveTo>
                      <a:pt x="232" y="1"/>
                    </a:moveTo>
                    <a:lnTo>
                      <a:pt x="0" y="10683"/>
                    </a:lnTo>
                    <a:lnTo>
                      <a:pt x="1106" y="10719"/>
                    </a:lnTo>
                    <a:lnTo>
                      <a:pt x="1356" y="36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28;p33">
                <a:extLst>
                  <a:ext uri="{FF2B5EF4-FFF2-40B4-BE49-F238E27FC236}">
                    <a16:creationId xmlns:a16="http://schemas.microsoft.com/office/drawing/2014/main" id="{166F8941-6A3E-B647-F477-BE50167BF877}"/>
                  </a:ext>
                </a:extLst>
              </p:cNvPr>
              <p:cNvSpPr/>
              <p:nvPr/>
            </p:nvSpPr>
            <p:spPr>
              <a:xfrm>
                <a:off x="7411234" y="4176419"/>
                <a:ext cx="28796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837" extrusionOk="0">
                    <a:moveTo>
                      <a:pt x="36" y="1"/>
                    </a:moveTo>
                    <a:lnTo>
                      <a:pt x="0" y="1837"/>
                    </a:lnTo>
                    <a:lnTo>
                      <a:pt x="802" y="1463"/>
                    </a:lnTo>
                    <a:lnTo>
                      <a:pt x="838" y="41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29;p33">
                <a:extLst>
                  <a:ext uri="{FF2B5EF4-FFF2-40B4-BE49-F238E27FC236}">
                    <a16:creationId xmlns:a16="http://schemas.microsoft.com/office/drawing/2014/main" id="{B2F39C46-B867-6B97-7F33-03698F4F9BA2}"/>
                  </a:ext>
                </a:extLst>
              </p:cNvPr>
              <p:cNvSpPr/>
              <p:nvPr/>
            </p:nvSpPr>
            <p:spPr>
              <a:xfrm>
                <a:off x="7414258" y="4035462"/>
                <a:ext cx="28865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837" extrusionOk="0">
                    <a:moveTo>
                      <a:pt x="55" y="1"/>
                    </a:moveTo>
                    <a:lnTo>
                      <a:pt x="1" y="1837"/>
                    </a:lnTo>
                    <a:lnTo>
                      <a:pt x="821" y="1463"/>
                    </a:lnTo>
                    <a:lnTo>
                      <a:pt x="840" y="410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330;p33">
                <a:extLst>
                  <a:ext uri="{FF2B5EF4-FFF2-40B4-BE49-F238E27FC236}">
                    <a16:creationId xmlns:a16="http://schemas.microsoft.com/office/drawing/2014/main" id="{4CE1F1AD-AC3D-5F17-17C9-D275BA39DC52}"/>
                  </a:ext>
                </a:extLst>
              </p:cNvPr>
              <p:cNvSpPr/>
              <p:nvPr/>
            </p:nvSpPr>
            <p:spPr>
              <a:xfrm>
                <a:off x="7417934" y="3895090"/>
                <a:ext cx="28246" cy="631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839" extrusionOk="0">
                    <a:moveTo>
                      <a:pt x="36" y="1"/>
                    </a:moveTo>
                    <a:lnTo>
                      <a:pt x="1" y="1838"/>
                    </a:lnTo>
                    <a:lnTo>
                      <a:pt x="804" y="1463"/>
                    </a:lnTo>
                    <a:lnTo>
                      <a:pt x="821" y="41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331;p33">
                <a:extLst>
                  <a:ext uri="{FF2B5EF4-FFF2-40B4-BE49-F238E27FC236}">
                    <a16:creationId xmlns:a16="http://schemas.microsoft.com/office/drawing/2014/main" id="{997B5B30-D989-E224-54F9-9B197B7AD665}"/>
                  </a:ext>
                </a:extLst>
              </p:cNvPr>
              <p:cNvSpPr/>
              <p:nvPr/>
            </p:nvSpPr>
            <p:spPr>
              <a:xfrm>
                <a:off x="6010227" y="3271197"/>
                <a:ext cx="1264334" cy="743467"/>
              </a:xfrm>
              <a:custGeom>
                <a:avLst/>
                <a:gdLst/>
                <a:ahLst/>
                <a:cxnLst/>
                <a:rect l="l" t="t" r="r" b="b"/>
                <a:pathLst>
                  <a:path w="36794" h="21636" extrusionOk="0">
                    <a:moveTo>
                      <a:pt x="7829" y="0"/>
                    </a:moveTo>
                    <a:lnTo>
                      <a:pt x="2550" y="1071"/>
                    </a:lnTo>
                    <a:cubicBezTo>
                      <a:pt x="2550" y="1071"/>
                      <a:pt x="0" y="9650"/>
                      <a:pt x="8383" y="13360"/>
                    </a:cubicBezTo>
                    <a:cubicBezTo>
                      <a:pt x="9149" y="13698"/>
                      <a:pt x="9988" y="14037"/>
                      <a:pt x="10880" y="14376"/>
                    </a:cubicBezTo>
                    <a:cubicBezTo>
                      <a:pt x="19904" y="17854"/>
                      <a:pt x="34831" y="21635"/>
                      <a:pt x="34831" y="21635"/>
                    </a:cubicBezTo>
                    <a:cubicBezTo>
                      <a:pt x="34831" y="21635"/>
                      <a:pt x="36793" y="19655"/>
                      <a:pt x="35438" y="17676"/>
                    </a:cubicBezTo>
                    <a:cubicBezTo>
                      <a:pt x="35438" y="17676"/>
                      <a:pt x="32120" y="15892"/>
                      <a:pt x="30729" y="14323"/>
                    </a:cubicBezTo>
                    <a:cubicBezTo>
                      <a:pt x="29465" y="12904"/>
                      <a:pt x="24730" y="7263"/>
                      <a:pt x="17465" y="7263"/>
                    </a:cubicBezTo>
                    <a:cubicBezTo>
                      <a:pt x="17147" y="7263"/>
                      <a:pt x="16824" y="7273"/>
                      <a:pt x="16497" y="7296"/>
                    </a:cubicBezTo>
                    <a:cubicBezTo>
                      <a:pt x="16052" y="7331"/>
                      <a:pt x="15213" y="7349"/>
                      <a:pt x="14732" y="7420"/>
                    </a:cubicBezTo>
                    <a:lnTo>
                      <a:pt x="15231" y="5334"/>
                    </a:lnTo>
                    <a:lnTo>
                      <a:pt x="13287" y="2854"/>
                    </a:lnTo>
                    <a:lnTo>
                      <a:pt x="7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332;p33">
                <a:extLst>
                  <a:ext uri="{FF2B5EF4-FFF2-40B4-BE49-F238E27FC236}">
                    <a16:creationId xmlns:a16="http://schemas.microsoft.com/office/drawing/2014/main" id="{36B7AE28-7335-0BBC-0F59-A604EA722E69}"/>
                  </a:ext>
                </a:extLst>
              </p:cNvPr>
              <p:cNvSpPr/>
              <p:nvPr/>
            </p:nvSpPr>
            <p:spPr>
              <a:xfrm>
                <a:off x="6384060" y="3520740"/>
                <a:ext cx="890504" cy="493927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14374" extrusionOk="0">
                    <a:moveTo>
                      <a:pt x="6586" y="1"/>
                    </a:moveTo>
                    <a:cubicBezTo>
                      <a:pt x="6268" y="1"/>
                      <a:pt x="5945" y="11"/>
                      <a:pt x="5618" y="34"/>
                    </a:cubicBezTo>
                    <a:cubicBezTo>
                      <a:pt x="3050" y="2174"/>
                      <a:pt x="1071" y="5223"/>
                      <a:pt x="1" y="7114"/>
                    </a:cubicBezTo>
                    <a:cubicBezTo>
                      <a:pt x="9025" y="10592"/>
                      <a:pt x="23952" y="14373"/>
                      <a:pt x="23952" y="14373"/>
                    </a:cubicBezTo>
                    <a:cubicBezTo>
                      <a:pt x="23952" y="14373"/>
                      <a:pt x="25914" y="12393"/>
                      <a:pt x="24559" y="10414"/>
                    </a:cubicBezTo>
                    <a:cubicBezTo>
                      <a:pt x="24559" y="10414"/>
                      <a:pt x="21241" y="8630"/>
                      <a:pt x="19850" y="7061"/>
                    </a:cubicBezTo>
                    <a:cubicBezTo>
                      <a:pt x="18586" y="5642"/>
                      <a:pt x="13851" y="1"/>
                      <a:pt x="6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1333;p33">
                <a:extLst>
                  <a:ext uri="{FF2B5EF4-FFF2-40B4-BE49-F238E27FC236}">
                    <a16:creationId xmlns:a16="http://schemas.microsoft.com/office/drawing/2014/main" id="{E87001A2-4FE0-0A68-EF76-50056EE4224E}"/>
                  </a:ext>
                </a:extLst>
              </p:cNvPr>
              <p:cNvSpPr/>
              <p:nvPr/>
            </p:nvSpPr>
            <p:spPr>
              <a:xfrm>
                <a:off x="6384060" y="3520637"/>
                <a:ext cx="289298" cy="272151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7920" extrusionOk="0">
                    <a:moveTo>
                      <a:pt x="6611" y="0"/>
                    </a:moveTo>
                    <a:cubicBezTo>
                      <a:pt x="6286" y="0"/>
                      <a:pt x="5955" y="12"/>
                      <a:pt x="5618" y="37"/>
                    </a:cubicBezTo>
                    <a:cubicBezTo>
                      <a:pt x="3050" y="2177"/>
                      <a:pt x="1071" y="5226"/>
                      <a:pt x="1" y="7117"/>
                    </a:cubicBezTo>
                    <a:cubicBezTo>
                      <a:pt x="678" y="7385"/>
                      <a:pt x="1409" y="7652"/>
                      <a:pt x="2158" y="7920"/>
                    </a:cubicBezTo>
                    <a:cubicBezTo>
                      <a:pt x="3247" y="5958"/>
                      <a:pt x="5458" y="2408"/>
                      <a:pt x="8419" y="125"/>
                    </a:cubicBezTo>
                    <a:cubicBezTo>
                      <a:pt x="7833" y="44"/>
                      <a:pt x="7233" y="0"/>
                      <a:pt x="66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1334;p33">
                <a:extLst>
                  <a:ext uri="{FF2B5EF4-FFF2-40B4-BE49-F238E27FC236}">
                    <a16:creationId xmlns:a16="http://schemas.microsoft.com/office/drawing/2014/main" id="{8CC052E3-87AC-786A-DE58-1D5826FA9CCF}"/>
                  </a:ext>
                </a:extLst>
              </p:cNvPr>
              <p:cNvSpPr/>
              <p:nvPr/>
            </p:nvSpPr>
            <p:spPr>
              <a:xfrm>
                <a:off x="6097817" y="2692663"/>
                <a:ext cx="723228" cy="761817"/>
              </a:xfrm>
              <a:custGeom>
                <a:avLst/>
                <a:gdLst/>
                <a:ahLst/>
                <a:cxnLst/>
                <a:rect l="l" t="t" r="r" b="b"/>
                <a:pathLst>
                  <a:path w="21047" h="22170" extrusionOk="0">
                    <a:moveTo>
                      <a:pt x="6564" y="0"/>
                    </a:moveTo>
                    <a:lnTo>
                      <a:pt x="3586" y="2105"/>
                    </a:lnTo>
                    <a:lnTo>
                      <a:pt x="1" y="17907"/>
                    </a:lnTo>
                    <a:cubicBezTo>
                      <a:pt x="5601" y="21635"/>
                      <a:pt x="12682" y="22170"/>
                      <a:pt x="12682" y="22170"/>
                    </a:cubicBezTo>
                    <a:lnTo>
                      <a:pt x="21046" y="274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1335;p33">
                <a:extLst>
                  <a:ext uri="{FF2B5EF4-FFF2-40B4-BE49-F238E27FC236}">
                    <a16:creationId xmlns:a16="http://schemas.microsoft.com/office/drawing/2014/main" id="{2BCCCDF4-0F3E-27BF-1D3D-F71E4161B640}"/>
                  </a:ext>
                </a:extLst>
              </p:cNvPr>
              <p:cNvSpPr/>
              <p:nvPr/>
            </p:nvSpPr>
            <p:spPr>
              <a:xfrm>
                <a:off x="6097817" y="3235047"/>
                <a:ext cx="464581" cy="21943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6386" extrusionOk="0">
                    <a:moveTo>
                      <a:pt x="483" y="1"/>
                    </a:moveTo>
                    <a:lnTo>
                      <a:pt x="1" y="2123"/>
                    </a:lnTo>
                    <a:cubicBezTo>
                      <a:pt x="5601" y="5851"/>
                      <a:pt x="12682" y="6386"/>
                      <a:pt x="12682" y="6386"/>
                    </a:cubicBezTo>
                    <a:lnTo>
                      <a:pt x="13520" y="4460"/>
                    </a:lnTo>
                    <a:cubicBezTo>
                      <a:pt x="11220" y="4156"/>
                      <a:pt x="5423" y="3121"/>
                      <a:pt x="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1336;p33">
                <a:extLst>
                  <a:ext uri="{FF2B5EF4-FFF2-40B4-BE49-F238E27FC236}">
                    <a16:creationId xmlns:a16="http://schemas.microsoft.com/office/drawing/2014/main" id="{5C556B92-03F2-C41B-435F-3DE5299E8D45}"/>
                  </a:ext>
                </a:extLst>
              </p:cNvPr>
              <p:cNvSpPr/>
              <p:nvPr/>
            </p:nvSpPr>
            <p:spPr>
              <a:xfrm>
                <a:off x="7870871" y="4290401"/>
                <a:ext cx="395959" cy="215762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6279" extrusionOk="0">
                    <a:moveTo>
                      <a:pt x="3639" y="1"/>
                    </a:moveTo>
                    <a:lnTo>
                      <a:pt x="1" y="1623"/>
                    </a:lnTo>
                    <a:lnTo>
                      <a:pt x="750" y="3585"/>
                    </a:lnTo>
                    <a:lnTo>
                      <a:pt x="1765" y="6279"/>
                    </a:lnTo>
                    <a:lnTo>
                      <a:pt x="11522" y="1927"/>
                    </a:lnTo>
                    <a:cubicBezTo>
                      <a:pt x="11040" y="1321"/>
                      <a:pt x="10416" y="838"/>
                      <a:pt x="9739" y="517"/>
                    </a:cubicBezTo>
                    <a:cubicBezTo>
                      <a:pt x="9489" y="410"/>
                      <a:pt x="9256" y="322"/>
                      <a:pt x="8989" y="251"/>
                    </a:cubicBezTo>
                    <a:cubicBezTo>
                      <a:pt x="8668" y="161"/>
                      <a:pt x="8347" y="108"/>
                      <a:pt x="8008" y="89"/>
                    </a:cubicBezTo>
                    <a:cubicBezTo>
                      <a:pt x="7901" y="81"/>
                      <a:pt x="7785" y="77"/>
                      <a:pt x="7667" y="77"/>
                    </a:cubicBezTo>
                    <a:cubicBezTo>
                      <a:pt x="7549" y="77"/>
                      <a:pt x="7428" y="81"/>
                      <a:pt x="7313" y="89"/>
                    </a:cubicBezTo>
                    <a:cubicBezTo>
                      <a:pt x="7063" y="108"/>
                      <a:pt x="6795" y="144"/>
                      <a:pt x="6528" y="196"/>
                    </a:cubicBezTo>
                    <a:cubicBezTo>
                      <a:pt x="6438" y="215"/>
                      <a:pt x="6350" y="232"/>
                      <a:pt x="6243" y="268"/>
                    </a:cubicBezTo>
                    <a:cubicBezTo>
                      <a:pt x="5932" y="346"/>
                      <a:pt x="5622" y="389"/>
                      <a:pt x="5311" y="389"/>
                    </a:cubicBezTo>
                    <a:cubicBezTo>
                      <a:pt x="5122" y="389"/>
                      <a:pt x="4934" y="373"/>
                      <a:pt x="4745" y="339"/>
                    </a:cubicBezTo>
                    <a:cubicBezTo>
                      <a:pt x="4495" y="303"/>
                      <a:pt x="4245" y="232"/>
                      <a:pt x="4013" y="144"/>
                    </a:cubicBezTo>
                    <a:lnTo>
                      <a:pt x="3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1337;p33">
                <a:extLst>
                  <a:ext uri="{FF2B5EF4-FFF2-40B4-BE49-F238E27FC236}">
                    <a16:creationId xmlns:a16="http://schemas.microsoft.com/office/drawing/2014/main" id="{C0E715C2-5DC9-86D7-C714-FE1D89FE6FCD}"/>
                  </a:ext>
                </a:extLst>
              </p:cNvPr>
              <p:cNvSpPr/>
              <p:nvPr/>
            </p:nvSpPr>
            <p:spPr>
              <a:xfrm>
                <a:off x="7896609" y="4403317"/>
                <a:ext cx="142811" cy="102847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993" extrusionOk="0">
                    <a:moveTo>
                      <a:pt x="1353" y="0"/>
                    </a:moveTo>
                    <a:cubicBezTo>
                      <a:pt x="912" y="0"/>
                      <a:pt x="464" y="91"/>
                      <a:pt x="36" y="282"/>
                    </a:cubicBezTo>
                    <a:lnTo>
                      <a:pt x="1" y="299"/>
                    </a:lnTo>
                    <a:lnTo>
                      <a:pt x="1016" y="2993"/>
                    </a:lnTo>
                    <a:lnTo>
                      <a:pt x="4155" y="1583"/>
                    </a:lnTo>
                    <a:cubicBezTo>
                      <a:pt x="3554" y="585"/>
                      <a:pt x="2475" y="0"/>
                      <a:pt x="1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1338;p33">
                <a:extLst>
                  <a:ext uri="{FF2B5EF4-FFF2-40B4-BE49-F238E27FC236}">
                    <a16:creationId xmlns:a16="http://schemas.microsoft.com/office/drawing/2014/main" id="{0E9ABF62-C901-2029-6548-F60976DFD2CE}"/>
                  </a:ext>
                </a:extLst>
              </p:cNvPr>
              <p:cNvSpPr/>
              <p:nvPr/>
            </p:nvSpPr>
            <p:spPr>
              <a:xfrm>
                <a:off x="8020418" y="4297136"/>
                <a:ext cx="74807" cy="6350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48" extrusionOk="0">
                    <a:moveTo>
                      <a:pt x="2176" y="0"/>
                    </a:moveTo>
                    <a:lnTo>
                      <a:pt x="2176" y="0"/>
                    </a:lnTo>
                    <a:cubicBezTo>
                      <a:pt x="2086" y="19"/>
                      <a:pt x="1998" y="36"/>
                      <a:pt x="1891" y="72"/>
                    </a:cubicBezTo>
                    <a:cubicBezTo>
                      <a:pt x="1580" y="150"/>
                      <a:pt x="1270" y="193"/>
                      <a:pt x="959" y="193"/>
                    </a:cubicBezTo>
                    <a:cubicBezTo>
                      <a:pt x="770" y="193"/>
                      <a:pt x="582" y="177"/>
                      <a:pt x="393" y="143"/>
                    </a:cubicBezTo>
                    <a:lnTo>
                      <a:pt x="160" y="749"/>
                    </a:lnTo>
                    <a:cubicBezTo>
                      <a:pt x="0" y="1160"/>
                      <a:pt x="196" y="1641"/>
                      <a:pt x="624" y="1802"/>
                    </a:cubicBezTo>
                    <a:cubicBezTo>
                      <a:pt x="717" y="1834"/>
                      <a:pt x="810" y="1848"/>
                      <a:pt x="902" y="1848"/>
                    </a:cubicBezTo>
                    <a:cubicBezTo>
                      <a:pt x="1021" y="1848"/>
                      <a:pt x="1138" y="1824"/>
                      <a:pt x="1249" y="1784"/>
                    </a:cubicBezTo>
                    <a:cubicBezTo>
                      <a:pt x="1427" y="1695"/>
                      <a:pt x="1587" y="1534"/>
                      <a:pt x="1677" y="1320"/>
                    </a:cubicBezTo>
                    <a:lnTo>
                      <a:pt x="2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1339;p33">
                <a:extLst>
                  <a:ext uri="{FF2B5EF4-FFF2-40B4-BE49-F238E27FC236}">
                    <a16:creationId xmlns:a16="http://schemas.microsoft.com/office/drawing/2014/main" id="{8BF76666-7F3D-31FF-AF63-0FFF36AC03E4}"/>
                  </a:ext>
                </a:extLst>
              </p:cNvPr>
              <p:cNvSpPr/>
              <p:nvPr/>
            </p:nvSpPr>
            <p:spPr>
              <a:xfrm>
                <a:off x="8094539" y="4293012"/>
                <a:ext cx="85253" cy="96284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802" extrusionOk="0">
                    <a:moveTo>
                      <a:pt x="1158" y="1"/>
                    </a:moveTo>
                    <a:cubicBezTo>
                      <a:pt x="1040" y="1"/>
                      <a:pt x="919" y="5"/>
                      <a:pt x="804" y="13"/>
                    </a:cubicBezTo>
                    <a:lnTo>
                      <a:pt x="162" y="1690"/>
                    </a:lnTo>
                    <a:cubicBezTo>
                      <a:pt x="1" y="2118"/>
                      <a:pt x="215" y="2582"/>
                      <a:pt x="626" y="2743"/>
                    </a:cubicBezTo>
                    <a:cubicBezTo>
                      <a:pt x="722" y="2783"/>
                      <a:pt x="818" y="2801"/>
                      <a:pt x="913" y="2801"/>
                    </a:cubicBezTo>
                    <a:cubicBezTo>
                      <a:pt x="1029" y="2801"/>
                      <a:pt x="1142" y="2774"/>
                      <a:pt x="1249" y="2724"/>
                    </a:cubicBezTo>
                    <a:cubicBezTo>
                      <a:pt x="1446" y="2653"/>
                      <a:pt x="1606" y="2493"/>
                      <a:pt x="1677" y="2279"/>
                    </a:cubicBezTo>
                    <a:lnTo>
                      <a:pt x="2480" y="175"/>
                    </a:lnTo>
                    <a:cubicBezTo>
                      <a:pt x="2159" y="85"/>
                      <a:pt x="1838" y="32"/>
                      <a:pt x="1499" y="13"/>
                    </a:cubicBezTo>
                    <a:cubicBezTo>
                      <a:pt x="1392" y="5"/>
                      <a:pt x="1276" y="1"/>
                      <a:pt x="1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1340;p33">
                <a:extLst>
                  <a:ext uri="{FF2B5EF4-FFF2-40B4-BE49-F238E27FC236}">
                    <a16:creationId xmlns:a16="http://schemas.microsoft.com/office/drawing/2014/main" id="{963D6952-9205-B70D-39D1-22E6D458E158}"/>
                  </a:ext>
                </a:extLst>
              </p:cNvPr>
              <p:cNvSpPr/>
              <p:nvPr/>
            </p:nvSpPr>
            <p:spPr>
              <a:xfrm>
                <a:off x="7931521" y="4356618"/>
                <a:ext cx="351219" cy="184458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5368" extrusionOk="0">
                    <a:moveTo>
                      <a:pt x="9757" y="0"/>
                    </a:moveTo>
                    <a:lnTo>
                      <a:pt x="0" y="4352"/>
                    </a:lnTo>
                    <a:lnTo>
                      <a:pt x="447" y="5368"/>
                    </a:lnTo>
                    <a:lnTo>
                      <a:pt x="10221" y="1016"/>
                    </a:lnTo>
                    <a:lnTo>
                      <a:pt x="97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1341;p33">
                <a:extLst>
                  <a:ext uri="{FF2B5EF4-FFF2-40B4-BE49-F238E27FC236}">
                    <a16:creationId xmlns:a16="http://schemas.microsoft.com/office/drawing/2014/main" id="{7C805299-D526-C8E7-01D2-D0B8655C5BC6}"/>
                  </a:ext>
                </a:extLst>
              </p:cNvPr>
              <p:cNvSpPr/>
              <p:nvPr/>
            </p:nvSpPr>
            <p:spPr>
              <a:xfrm>
                <a:off x="8225117" y="4391531"/>
                <a:ext cx="57626" cy="45358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0" extrusionOk="0">
                    <a:moveTo>
                      <a:pt x="1677" y="0"/>
                    </a:moveTo>
                    <a:lnTo>
                      <a:pt x="0" y="749"/>
                    </a:lnTo>
                    <a:lnTo>
                      <a:pt x="678" y="1320"/>
                    </a:lnTo>
                    <a:lnTo>
                      <a:pt x="1641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1342;p33">
                <a:extLst>
                  <a:ext uri="{FF2B5EF4-FFF2-40B4-BE49-F238E27FC236}">
                    <a16:creationId xmlns:a16="http://schemas.microsoft.com/office/drawing/2014/main" id="{02E24736-3FA4-2C6A-B145-DD7C45720C30}"/>
                  </a:ext>
                </a:extLst>
              </p:cNvPr>
              <p:cNvSpPr/>
              <p:nvPr/>
            </p:nvSpPr>
            <p:spPr>
              <a:xfrm>
                <a:off x="8096394" y="4448539"/>
                <a:ext cx="57660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321" extrusionOk="0">
                    <a:moveTo>
                      <a:pt x="1677" y="0"/>
                    </a:moveTo>
                    <a:lnTo>
                      <a:pt x="1" y="749"/>
                    </a:lnTo>
                    <a:lnTo>
                      <a:pt x="679" y="1320"/>
                    </a:lnTo>
                    <a:lnTo>
                      <a:pt x="1642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1343;p33">
                <a:extLst>
                  <a:ext uri="{FF2B5EF4-FFF2-40B4-BE49-F238E27FC236}">
                    <a16:creationId xmlns:a16="http://schemas.microsoft.com/office/drawing/2014/main" id="{CFD0ACB3-CE92-C88B-798B-4E6B1ED91B69}"/>
                  </a:ext>
                </a:extLst>
              </p:cNvPr>
              <p:cNvSpPr/>
              <p:nvPr/>
            </p:nvSpPr>
            <p:spPr>
              <a:xfrm>
                <a:off x="7967705" y="4506131"/>
                <a:ext cx="57626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1" extrusionOk="0">
                    <a:moveTo>
                      <a:pt x="1677" y="1"/>
                    </a:moveTo>
                    <a:lnTo>
                      <a:pt x="0" y="750"/>
                    </a:lnTo>
                    <a:lnTo>
                      <a:pt x="695" y="1321"/>
                    </a:lnTo>
                    <a:lnTo>
                      <a:pt x="1641" y="893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344;p33">
                <a:extLst>
                  <a:ext uri="{FF2B5EF4-FFF2-40B4-BE49-F238E27FC236}">
                    <a16:creationId xmlns:a16="http://schemas.microsoft.com/office/drawing/2014/main" id="{FA28C6E3-E359-200A-1A29-685699DBAADE}"/>
                  </a:ext>
                </a:extLst>
              </p:cNvPr>
              <p:cNvSpPr/>
              <p:nvPr/>
            </p:nvSpPr>
            <p:spPr>
              <a:xfrm>
                <a:off x="7103549" y="3198863"/>
                <a:ext cx="895418" cy="1179836"/>
              </a:xfrm>
              <a:custGeom>
                <a:avLst/>
                <a:gdLst/>
                <a:ahLst/>
                <a:cxnLst/>
                <a:rect l="l" t="t" r="r" b="b"/>
                <a:pathLst>
                  <a:path w="26058" h="34335" extrusionOk="0">
                    <a:moveTo>
                      <a:pt x="9970" y="1"/>
                    </a:moveTo>
                    <a:lnTo>
                      <a:pt x="8258" y="251"/>
                    </a:lnTo>
                    <a:lnTo>
                      <a:pt x="1356" y="5548"/>
                    </a:lnTo>
                    <a:lnTo>
                      <a:pt x="1" y="7920"/>
                    </a:lnTo>
                    <a:lnTo>
                      <a:pt x="6957" y="14502"/>
                    </a:lnTo>
                    <a:cubicBezTo>
                      <a:pt x="7099" y="15410"/>
                      <a:pt x="7295" y="16249"/>
                      <a:pt x="7527" y="17034"/>
                    </a:cubicBezTo>
                    <a:cubicBezTo>
                      <a:pt x="9026" y="21902"/>
                      <a:pt x="12307" y="24542"/>
                      <a:pt x="14733" y="26308"/>
                    </a:cubicBezTo>
                    <a:cubicBezTo>
                      <a:pt x="17532" y="28359"/>
                      <a:pt x="22687" y="34334"/>
                      <a:pt x="22687" y="34334"/>
                    </a:cubicBezTo>
                    <a:cubicBezTo>
                      <a:pt x="25541" y="32889"/>
                      <a:pt x="26057" y="31854"/>
                      <a:pt x="26057" y="31854"/>
                    </a:cubicBezTo>
                    <a:cubicBezTo>
                      <a:pt x="26057" y="31854"/>
                      <a:pt x="20564" y="20280"/>
                      <a:pt x="16659" y="10773"/>
                    </a:cubicBezTo>
                    <a:cubicBezTo>
                      <a:pt x="16552" y="10559"/>
                      <a:pt x="16481" y="10310"/>
                      <a:pt x="16374" y="10096"/>
                    </a:cubicBezTo>
                    <a:cubicBezTo>
                      <a:pt x="12824" y="3211"/>
                      <a:pt x="9970" y="1"/>
                      <a:pt x="9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345;p33">
                <a:extLst>
                  <a:ext uri="{FF2B5EF4-FFF2-40B4-BE49-F238E27FC236}">
                    <a16:creationId xmlns:a16="http://schemas.microsoft.com/office/drawing/2014/main" id="{46903D9F-4CA2-FC89-20B5-EC161A947CF4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636771" cy="832947"/>
              </a:xfrm>
              <a:custGeom>
                <a:avLst/>
                <a:gdLst/>
                <a:ahLst/>
                <a:cxnLst/>
                <a:rect l="l" t="t" r="r" b="b"/>
                <a:pathLst>
                  <a:path w="18531" h="24240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1499" y="11807"/>
                      <a:pt x="4780" y="14447"/>
                      <a:pt x="7206" y="16213"/>
                    </a:cubicBezTo>
                    <a:cubicBezTo>
                      <a:pt x="10005" y="18264"/>
                      <a:pt x="15160" y="24239"/>
                      <a:pt x="15160" y="24239"/>
                    </a:cubicBezTo>
                    <a:cubicBezTo>
                      <a:pt x="18085" y="23721"/>
                      <a:pt x="18530" y="21759"/>
                      <a:pt x="18530" y="21759"/>
                    </a:cubicBezTo>
                    <a:cubicBezTo>
                      <a:pt x="18530" y="21759"/>
                      <a:pt x="13037" y="10185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346;p33">
                <a:extLst>
                  <a:ext uri="{FF2B5EF4-FFF2-40B4-BE49-F238E27FC236}">
                    <a16:creationId xmlns:a16="http://schemas.microsoft.com/office/drawing/2014/main" id="{A61369AD-1376-37DA-F41E-2BB2AF9E8241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329743" cy="316272"/>
              </a:xfrm>
              <a:custGeom>
                <a:avLst/>
                <a:gdLst/>
                <a:ahLst/>
                <a:cxnLst/>
                <a:rect l="l" t="t" r="r" b="b"/>
                <a:pathLst>
                  <a:path w="9596" h="9204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250" y="7760"/>
                      <a:pt x="553" y="8509"/>
                      <a:pt x="909" y="9204"/>
                    </a:cubicBezTo>
                    <a:cubicBezTo>
                      <a:pt x="2069" y="7277"/>
                      <a:pt x="4923" y="3354"/>
                      <a:pt x="9596" y="1820"/>
                    </a:cubicBezTo>
                    <a:cubicBezTo>
                      <a:pt x="9434" y="1427"/>
                      <a:pt x="9275" y="1054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347;p33">
                <a:extLst>
                  <a:ext uri="{FF2B5EF4-FFF2-40B4-BE49-F238E27FC236}">
                    <a16:creationId xmlns:a16="http://schemas.microsoft.com/office/drawing/2014/main" id="{BA366FA8-0DFD-2501-AE93-C12CCBF32B52}"/>
                  </a:ext>
                </a:extLst>
              </p:cNvPr>
              <p:cNvSpPr/>
              <p:nvPr/>
            </p:nvSpPr>
            <p:spPr>
              <a:xfrm>
                <a:off x="6585667" y="2681048"/>
                <a:ext cx="860506" cy="789960"/>
              </a:xfrm>
              <a:custGeom>
                <a:avLst/>
                <a:gdLst/>
                <a:ahLst/>
                <a:cxnLst/>
                <a:rect l="l" t="t" r="r" b="b"/>
                <a:pathLst>
                  <a:path w="25042" h="22989" extrusionOk="0">
                    <a:moveTo>
                      <a:pt x="16142" y="0"/>
                    </a:moveTo>
                    <a:lnTo>
                      <a:pt x="1" y="2336"/>
                    </a:lnTo>
                    <a:lnTo>
                      <a:pt x="1660" y="13769"/>
                    </a:lnTo>
                    <a:lnTo>
                      <a:pt x="15072" y="22989"/>
                    </a:lnTo>
                    <a:cubicBezTo>
                      <a:pt x="23222" y="19707"/>
                      <a:pt x="25041" y="15070"/>
                      <a:pt x="25041" y="15070"/>
                    </a:cubicBezTo>
                    <a:lnTo>
                      <a:pt x="161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348;p33">
                <a:extLst>
                  <a:ext uri="{FF2B5EF4-FFF2-40B4-BE49-F238E27FC236}">
                    <a16:creationId xmlns:a16="http://schemas.microsoft.com/office/drawing/2014/main" id="{3B93A731-1BBE-A140-F525-BF648A825CAB}"/>
                  </a:ext>
                </a:extLst>
              </p:cNvPr>
              <p:cNvSpPr/>
              <p:nvPr/>
            </p:nvSpPr>
            <p:spPr>
              <a:xfrm>
                <a:off x="7014687" y="3106942"/>
                <a:ext cx="431490" cy="364071"/>
              </a:xfrm>
              <a:custGeom>
                <a:avLst/>
                <a:gdLst/>
                <a:ahLst/>
                <a:cxnLst/>
                <a:rect l="l" t="t" r="r" b="b"/>
                <a:pathLst>
                  <a:path w="12557" h="10595" extrusionOk="0">
                    <a:moveTo>
                      <a:pt x="10987" y="1"/>
                    </a:moveTo>
                    <a:cubicBezTo>
                      <a:pt x="10506" y="982"/>
                      <a:pt x="7990" y="5441"/>
                      <a:pt x="0" y="8811"/>
                    </a:cubicBezTo>
                    <a:lnTo>
                      <a:pt x="2587" y="10595"/>
                    </a:lnTo>
                    <a:cubicBezTo>
                      <a:pt x="10737" y="7313"/>
                      <a:pt x="12556" y="2676"/>
                      <a:pt x="12556" y="2676"/>
                    </a:cubicBezTo>
                    <a:lnTo>
                      <a:pt x="10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349;p33">
                <a:extLst>
                  <a:ext uri="{FF2B5EF4-FFF2-40B4-BE49-F238E27FC236}">
                    <a16:creationId xmlns:a16="http://schemas.microsoft.com/office/drawing/2014/main" id="{3DDDDDA0-E193-D489-5017-C1F9F8E984C4}"/>
                  </a:ext>
                </a:extLst>
              </p:cNvPr>
              <p:cNvSpPr/>
              <p:nvPr/>
            </p:nvSpPr>
            <p:spPr>
              <a:xfrm>
                <a:off x="8021002" y="2206531"/>
                <a:ext cx="132399" cy="180953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266" extrusionOk="0">
                    <a:moveTo>
                      <a:pt x="3459" y="0"/>
                    </a:moveTo>
                    <a:cubicBezTo>
                      <a:pt x="3267" y="0"/>
                      <a:pt x="3091" y="163"/>
                      <a:pt x="2961" y="326"/>
                    </a:cubicBezTo>
                    <a:cubicBezTo>
                      <a:pt x="2480" y="932"/>
                      <a:pt x="2088" y="1591"/>
                      <a:pt x="1641" y="2216"/>
                    </a:cubicBezTo>
                    <a:cubicBezTo>
                      <a:pt x="1196" y="2840"/>
                      <a:pt x="661" y="3429"/>
                      <a:pt x="0" y="3821"/>
                    </a:cubicBezTo>
                    <a:lnTo>
                      <a:pt x="411" y="5265"/>
                    </a:lnTo>
                    <a:lnTo>
                      <a:pt x="1356" y="5194"/>
                    </a:lnTo>
                    <a:cubicBezTo>
                      <a:pt x="2961" y="4124"/>
                      <a:pt x="3550" y="2466"/>
                      <a:pt x="3800" y="771"/>
                    </a:cubicBezTo>
                    <a:cubicBezTo>
                      <a:pt x="3836" y="611"/>
                      <a:pt x="3853" y="468"/>
                      <a:pt x="3800" y="326"/>
                    </a:cubicBezTo>
                    <a:cubicBezTo>
                      <a:pt x="3764" y="164"/>
                      <a:pt x="3657" y="40"/>
                      <a:pt x="3515" y="5"/>
                    </a:cubicBezTo>
                    <a:cubicBezTo>
                      <a:pt x="3496" y="2"/>
                      <a:pt x="3477" y="0"/>
                      <a:pt x="34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350;p33">
                <a:extLst>
                  <a:ext uri="{FF2B5EF4-FFF2-40B4-BE49-F238E27FC236}">
                    <a16:creationId xmlns:a16="http://schemas.microsoft.com/office/drawing/2014/main" id="{C1F3E2AB-2518-3072-EAE4-524DD7BB02E1}"/>
                  </a:ext>
                </a:extLst>
              </p:cNvPr>
              <p:cNvSpPr/>
              <p:nvPr/>
            </p:nvSpPr>
            <p:spPr>
              <a:xfrm>
                <a:off x="8051070" y="2203060"/>
                <a:ext cx="159957" cy="192980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5616" extrusionOk="0">
                    <a:moveTo>
                      <a:pt x="4227" y="1"/>
                    </a:moveTo>
                    <a:cubicBezTo>
                      <a:pt x="4018" y="1"/>
                      <a:pt x="3829" y="167"/>
                      <a:pt x="3691" y="320"/>
                    </a:cubicBezTo>
                    <a:cubicBezTo>
                      <a:pt x="3085" y="943"/>
                      <a:pt x="2585" y="1657"/>
                      <a:pt x="2015" y="2317"/>
                    </a:cubicBezTo>
                    <a:cubicBezTo>
                      <a:pt x="1444" y="2959"/>
                      <a:pt x="802" y="3583"/>
                      <a:pt x="0" y="3939"/>
                    </a:cubicBezTo>
                    <a:lnTo>
                      <a:pt x="338" y="5599"/>
                    </a:lnTo>
                    <a:lnTo>
                      <a:pt x="1391" y="5616"/>
                    </a:lnTo>
                    <a:cubicBezTo>
                      <a:pt x="3299" y="4564"/>
                      <a:pt x="4138" y="2781"/>
                      <a:pt x="4583" y="890"/>
                    </a:cubicBezTo>
                    <a:cubicBezTo>
                      <a:pt x="4619" y="729"/>
                      <a:pt x="4654" y="569"/>
                      <a:pt x="4637" y="391"/>
                    </a:cubicBezTo>
                    <a:cubicBezTo>
                      <a:pt x="4602" y="230"/>
                      <a:pt x="4495" y="70"/>
                      <a:pt x="4333" y="16"/>
                    </a:cubicBezTo>
                    <a:cubicBezTo>
                      <a:pt x="4297" y="5"/>
                      <a:pt x="4262" y="1"/>
                      <a:pt x="4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351;p33">
                <a:extLst>
                  <a:ext uri="{FF2B5EF4-FFF2-40B4-BE49-F238E27FC236}">
                    <a16:creationId xmlns:a16="http://schemas.microsoft.com/office/drawing/2014/main" id="{54D54B19-967D-232A-24F2-443B9BE00B1E}"/>
                  </a:ext>
                </a:extLst>
              </p:cNvPr>
              <p:cNvSpPr/>
              <p:nvPr/>
            </p:nvSpPr>
            <p:spPr>
              <a:xfrm>
                <a:off x="8082271" y="2212579"/>
                <a:ext cx="186348" cy="204938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5964" extrusionOk="0">
                    <a:moveTo>
                      <a:pt x="4963" y="1"/>
                    </a:moveTo>
                    <a:cubicBezTo>
                      <a:pt x="4752" y="1"/>
                      <a:pt x="4531" y="149"/>
                      <a:pt x="4371" y="309"/>
                    </a:cubicBezTo>
                    <a:cubicBezTo>
                      <a:pt x="3658" y="952"/>
                      <a:pt x="3033" y="1701"/>
                      <a:pt x="2355" y="2378"/>
                    </a:cubicBezTo>
                    <a:cubicBezTo>
                      <a:pt x="1677" y="3039"/>
                      <a:pt x="911" y="3662"/>
                      <a:pt x="1" y="4002"/>
                    </a:cubicBezTo>
                    <a:lnTo>
                      <a:pt x="234" y="5857"/>
                    </a:lnTo>
                    <a:lnTo>
                      <a:pt x="1411" y="5964"/>
                    </a:lnTo>
                    <a:cubicBezTo>
                      <a:pt x="3587" y="4965"/>
                      <a:pt x="4657" y="3075"/>
                      <a:pt x="5316" y="1023"/>
                    </a:cubicBezTo>
                    <a:cubicBezTo>
                      <a:pt x="5370" y="845"/>
                      <a:pt x="5423" y="666"/>
                      <a:pt x="5406" y="471"/>
                    </a:cubicBezTo>
                    <a:cubicBezTo>
                      <a:pt x="5387" y="292"/>
                      <a:pt x="5280" y="95"/>
                      <a:pt x="5102" y="24"/>
                    </a:cubicBezTo>
                    <a:cubicBezTo>
                      <a:pt x="5057" y="8"/>
                      <a:pt x="5010" y="1"/>
                      <a:pt x="4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352;p33">
                <a:extLst>
                  <a:ext uri="{FF2B5EF4-FFF2-40B4-BE49-F238E27FC236}">
                    <a16:creationId xmlns:a16="http://schemas.microsoft.com/office/drawing/2014/main" id="{A49989DA-063D-30BC-5206-90DBEBA190EC}"/>
                  </a:ext>
                </a:extLst>
              </p:cNvPr>
              <p:cNvSpPr/>
              <p:nvPr/>
            </p:nvSpPr>
            <p:spPr>
              <a:xfrm>
                <a:off x="8108043" y="2246907"/>
                <a:ext cx="213941" cy="212292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6178" extrusionOk="0">
                    <a:moveTo>
                      <a:pt x="5745" y="0"/>
                    </a:moveTo>
                    <a:cubicBezTo>
                      <a:pt x="5526" y="0"/>
                      <a:pt x="5296" y="137"/>
                      <a:pt x="5119" y="274"/>
                    </a:cubicBezTo>
                    <a:cubicBezTo>
                      <a:pt x="4280" y="916"/>
                      <a:pt x="3531" y="1665"/>
                      <a:pt x="2729" y="2342"/>
                    </a:cubicBezTo>
                    <a:cubicBezTo>
                      <a:pt x="1909" y="3003"/>
                      <a:pt x="1017" y="3609"/>
                      <a:pt x="0" y="3895"/>
                    </a:cubicBezTo>
                    <a:lnTo>
                      <a:pt x="90" y="5945"/>
                    </a:lnTo>
                    <a:lnTo>
                      <a:pt x="1338" y="6178"/>
                    </a:lnTo>
                    <a:cubicBezTo>
                      <a:pt x="3835" y="5286"/>
                      <a:pt x="5172" y="3324"/>
                      <a:pt x="6082" y="1148"/>
                    </a:cubicBezTo>
                    <a:cubicBezTo>
                      <a:pt x="6154" y="970"/>
                      <a:pt x="6225" y="773"/>
                      <a:pt x="6225" y="559"/>
                    </a:cubicBezTo>
                    <a:cubicBezTo>
                      <a:pt x="6225" y="345"/>
                      <a:pt x="6135" y="131"/>
                      <a:pt x="5940" y="42"/>
                    </a:cubicBezTo>
                    <a:cubicBezTo>
                      <a:pt x="5877" y="13"/>
                      <a:pt x="5811" y="0"/>
                      <a:pt x="5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353;p33">
                <a:extLst>
                  <a:ext uri="{FF2B5EF4-FFF2-40B4-BE49-F238E27FC236}">
                    <a16:creationId xmlns:a16="http://schemas.microsoft.com/office/drawing/2014/main" id="{0932B318-95D8-7D8F-BFED-E38E7B7E7735}"/>
                  </a:ext>
                </a:extLst>
              </p:cNvPr>
              <p:cNvSpPr/>
              <p:nvPr/>
            </p:nvSpPr>
            <p:spPr>
              <a:xfrm>
                <a:off x="7103549" y="2083477"/>
                <a:ext cx="1153446" cy="482278"/>
              </a:xfrm>
              <a:custGeom>
                <a:avLst/>
                <a:gdLst/>
                <a:ahLst/>
                <a:cxnLst/>
                <a:rect l="l" t="t" r="r" b="b"/>
                <a:pathLst>
                  <a:path w="33567" h="14035" extrusionOk="0">
                    <a:moveTo>
                      <a:pt x="9078" y="0"/>
                    </a:moveTo>
                    <a:lnTo>
                      <a:pt x="2087" y="2176"/>
                    </a:lnTo>
                    <a:lnTo>
                      <a:pt x="1" y="3460"/>
                    </a:lnTo>
                    <a:cubicBezTo>
                      <a:pt x="1" y="3460"/>
                      <a:pt x="4063" y="14034"/>
                      <a:pt x="18823" y="14034"/>
                    </a:cubicBezTo>
                    <a:cubicBezTo>
                      <a:pt x="21830" y="14034"/>
                      <a:pt x="25281" y="13595"/>
                      <a:pt x="29232" y="12539"/>
                    </a:cubicBezTo>
                    <a:cubicBezTo>
                      <a:pt x="29232" y="12539"/>
                      <a:pt x="29862" y="12587"/>
                      <a:pt x="30627" y="12587"/>
                    </a:cubicBezTo>
                    <a:cubicBezTo>
                      <a:pt x="31726" y="12587"/>
                      <a:pt x="33102" y="12488"/>
                      <a:pt x="33281" y="12004"/>
                    </a:cubicBezTo>
                    <a:cubicBezTo>
                      <a:pt x="33567" y="11183"/>
                      <a:pt x="30909" y="10791"/>
                      <a:pt x="30909" y="10791"/>
                    </a:cubicBezTo>
                    <a:lnTo>
                      <a:pt x="31141" y="8615"/>
                    </a:lnTo>
                    <a:lnTo>
                      <a:pt x="28626" y="5869"/>
                    </a:lnTo>
                    <a:cubicBezTo>
                      <a:pt x="28626" y="5869"/>
                      <a:pt x="26539" y="6236"/>
                      <a:pt x="23675" y="6236"/>
                    </a:cubicBezTo>
                    <a:cubicBezTo>
                      <a:pt x="18972" y="6236"/>
                      <a:pt x="12172" y="5244"/>
                      <a:pt x="9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354;p33">
                <a:extLst>
                  <a:ext uri="{FF2B5EF4-FFF2-40B4-BE49-F238E27FC236}">
                    <a16:creationId xmlns:a16="http://schemas.microsoft.com/office/drawing/2014/main" id="{E8523082-745C-8BEF-7CF0-3A4BD8CFC909}"/>
                  </a:ext>
                </a:extLst>
              </p:cNvPr>
              <p:cNvSpPr/>
              <p:nvPr/>
            </p:nvSpPr>
            <p:spPr>
              <a:xfrm>
                <a:off x="5476400" y="2730050"/>
                <a:ext cx="87040" cy="21212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6173" extrusionOk="0">
                    <a:moveTo>
                      <a:pt x="2533" y="1"/>
                    </a:moveTo>
                    <a:lnTo>
                      <a:pt x="197" y="143"/>
                    </a:lnTo>
                    <a:lnTo>
                      <a:pt x="0" y="3050"/>
                    </a:lnTo>
                    <a:cubicBezTo>
                      <a:pt x="0" y="3050"/>
                      <a:pt x="670" y="6172"/>
                      <a:pt x="1519" y="6172"/>
                    </a:cubicBezTo>
                    <a:cubicBezTo>
                      <a:pt x="1524" y="6172"/>
                      <a:pt x="1529" y="6172"/>
                      <a:pt x="1534" y="6172"/>
                    </a:cubicBezTo>
                    <a:cubicBezTo>
                      <a:pt x="2390" y="6118"/>
                      <a:pt x="1659" y="2783"/>
                      <a:pt x="1659" y="2783"/>
                    </a:cubicBezTo>
                    <a:lnTo>
                      <a:pt x="2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355;p33">
                <a:extLst>
                  <a:ext uri="{FF2B5EF4-FFF2-40B4-BE49-F238E27FC236}">
                    <a16:creationId xmlns:a16="http://schemas.microsoft.com/office/drawing/2014/main" id="{2865518C-C884-8D54-283A-6C9239A9DB4E}"/>
                  </a:ext>
                </a:extLst>
              </p:cNvPr>
              <p:cNvSpPr/>
              <p:nvPr/>
            </p:nvSpPr>
            <p:spPr>
              <a:xfrm>
                <a:off x="5504578" y="272328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0" y="3479"/>
                    </a:lnTo>
                    <a:cubicBezTo>
                      <a:pt x="0" y="3479"/>
                      <a:pt x="671" y="6600"/>
                      <a:pt x="1520" y="6600"/>
                    </a:cubicBezTo>
                    <a:cubicBezTo>
                      <a:pt x="1525" y="6600"/>
                      <a:pt x="1529" y="6600"/>
                      <a:pt x="1534" y="6600"/>
                    </a:cubicBezTo>
                    <a:cubicBezTo>
                      <a:pt x="2390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356;p33">
                <a:extLst>
                  <a:ext uri="{FF2B5EF4-FFF2-40B4-BE49-F238E27FC236}">
                    <a16:creationId xmlns:a16="http://schemas.microsoft.com/office/drawing/2014/main" id="{B430852B-396D-5D94-2A4C-BEC357B9D476}"/>
                  </a:ext>
                </a:extLst>
              </p:cNvPr>
              <p:cNvSpPr/>
              <p:nvPr/>
            </p:nvSpPr>
            <p:spPr>
              <a:xfrm>
                <a:off x="5559730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89" y="6600"/>
                      <a:pt x="1520" y="6600"/>
                    </a:cubicBezTo>
                    <a:cubicBezTo>
                      <a:pt x="1525" y="6600"/>
                      <a:pt x="1530" y="6600"/>
                      <a:pt x="1534" y="6600"/>
                    </a:cubicBezTo>
                    <a:cubicBezTo>
                      <a:pt x="2390" y="6564"/>
                      <a:pt x="1677" y="3211"/>
                      <a:pt x="1677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357;p33">
                <a:extLst>
                  <a:ext uri="{FF2B5EF4-FFF2-40B4-BE49-F238E27FC236}">
                    <a16:creationId xmlns:a16="http://schemas.microsoft.com/office/drawing/2014/main" id="{DC38B763-ACBD-A304-BE68-39BA8B6955BF}"/>
                  </a:ext>
                </a:extLst>
              </p:cNvPr>
              <p:cNvSpPr/>
              <p:nvPr/>
            </p:nvSpPr>
            <p:spPr>
              <a:xfrm>
                <a:off x="5614882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71" y="6600"/>
                      <a:pt x="1520" y="6600"/>
                    </a:cubicBezTo>
                    <a:cubicBezTo>
                      <a:pt x="1525" y="6600"/>
                      <a:pt x="1530" y="6600"/>
                      <a:pt x="1535" y="6600"/>
                    </a:cubicBezTo>
                    <a:cubicBezTo>
                      <a:pt x="2391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358;p33">
                <a:extLst>
                  <a:ext uri="{FF2B5EF4-FFF2-40B4-BE49-F238E27FC236}">
                    <a16:creationId xmlns:a16="http://schemas.microsoft.com/office/drawing/2014/main" id="{FF36ABB9-885E-8849-432C-F5EDE7682F52}"/>
                  </a:ext>
                </a:extLst>
              </p:cNvPr>
              <p:cNvSpPr/>
              <p:nvPr/>
            </p:nvSpPr>
            <p:spPr>
              <a:xfrm>
                <a:off x="5483135" y="1817474"/>
                <a:ext cx="636187" cy="943835"/>
              </a:xfrm>
              <a:custGeom>
                <a:avLst/>
                <a:gdLst/>
                <a:ahLst/>
                <a:cxnLst/>
                <a:rect l="l" t="t" r="r" b="b"/>
                <a:pathLst>
                  <a:path w="18514" h="27467" extrusionOk="0">
                    <a:moveTo>
                      <a:pt x="16070" y="1"/>
                    </a:moveTo>
                    <a:lnTo>
                      <a:pt x="11718" y="464"/>
                    </a:lnTo>
                    <a:cubicBezTo>
                      <a:pt x="11718" y="464"/>
                      <a:pt x="1071" y="8847"/>
                      <a:pt x="1" y="26700"/>
                    </a:cubicBezTo>
                    <a:lnTo>
                      <a:pt x="6315" y="27467"/>
                    </a:lnTo>
                    <a:cubicBezTo>
                      <a:pt x="6315" y="27467"/>
                      <a:pt x="8776" y="26522"/>
                      <a:pt x="7580" y="23169"/>
                    </a:cubicBezTo>
                    <a:cubicBezTo>
                      <a:pt x="7580" y="23169"/>
                      <a:pt x="10612" y="11665"/>
                      <a:pt x="18514" y="7919"/>
                    </a:cubicBezTo>
                    <a:lnTo>
                      <a:pt x="160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359;p33">
                <a:extLst>
                  <a:ext uri="{FF2B5EF4-FFF2-40B4-BE49-F238E27FC236}">
                    <a16:creationId xmlns:a16="http://schemas.microsoft.com/office/drawing/2014/main" id="{601B4119-23DA-E6AF-4A6B-BF82F1EAB929}"/>
                  </a:ext>
                </a:extLst>
              </p:cNvPr>
              <p:cNvSpPr/>
              <p:nvPr/>
            </p:nvSpPr>
            <p:spPr>
              <a:xfrm>
                <a:off x="5682955" y="2692663"/>
                <a:ext cx="107245" cy="13961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4063" extrusionOk="0">
                    <a:moveTo>
                      <a:pt x="1712" y="0"/>
                    </a:moveTo>
                    <a:lnTo>
                      <a:pt x="0" y="1481"/>
                    </a:lnTo>
                    <a:cubicBezTo>
                      <a:pt x="0" y="1481"/>
                      <a:pt x="1125" y="4062"/>
                      <a:pt x="1999" y="4062"/>
                    </a:cubicBezTo>
                    <a:cubicBezTo>
                      <a:pt x="2078" y="4062"/>
                      <a:pt x="2155" y="4041"/>
                      <a:pt x="2229" y="3995"/>
                    </a:cubicBezTo>
                    <a:cubicBezTo>
                      <a:pt x="3121" y="3460"/>
                      <a:pt x="1712" y="0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360;p33">
                <a:extLst>
                  <a:ext uri="{FF2B5EF4-FFF2-40B4-BE49-F238E27FC236}">
                    <a16:creationId xmlns:a16="http://schemas.microsoft.com/office/drawing/2014/main" id="{F8876368-43C2-EEAA-76C9-D4DEFF6E4734}"/>
                  </a:ext>
                </a:extLst>
              </p:cNvPr>
              <p:cNvSpPr/>
              <p:nvPr/>
            </p:nvSpPr>
            <p:spPr>
              <a:xfrm>
                <a:off x="6960737" y="1625042"/>
                <a:ext cx="485439" cy="577909"/>
              </a:xfrm>
              <a:custGeom>
                <a:avLst/>
                <a:gdLst/>
                <a:ahLst/>
                <a:cxnLst/>
                <a:rect l="l" t="t" r="r" b="b"/>
                <a:pathLst>
                  <a:path w="14127" h="16818" extrusionOk="0">
                    <a:moveTo>
                      <a:pt x="1" y="0"/>
                    </a:moveTo>
                    <a:lnTo>
                      <a:pt x="1" y="7456"/>
                    </a:lnTo>
                    <a:lnTo>
                      <a:pt x="1071" y="9845"/>
                    </a:lnTo>
                    <a:lnTo>
                      <a:pt x="3230" y="14697"/>
                    </a:lnTo>
                    <a:lnTo>
                      <a:pt x="3444" y="15196"/>
                    </a:lnTo>
                    <a:lnTo>
                      <a:pt x="4157" y="16801"/>
                    </a:lnTo>
                    <a:cubicBezTo>
                      <a:pt x="4342" y="16812"/>
                      <a:pt x="4528" y="16818"/>
                      <a:pt x="4713" y="16818"/>
                    </a:cubicBezTo>
                    <a:cubicBezTo>
                      <a:pt x="9513" y="16818"/>
                      <a:pt x="14126" y="13163"/>
                      <a:pt x="14126" y="13163"/>
                    </a:cubicBezTo>
                    <a:cubicBezTo>
                      <a:pt x="13876" y="12397"/>
                      <a:pt x="13591" y="11683"/>
                      <a:pt x="13306" y="11005"/>
                    </a:cubicBezTo>
                    <a:cubicBezTo>
                      <a:pt x="13199" y="10756"/>
                      <a:pt x="13075" y="10523"/>
                      <a:pt x="12968" y="10292"/>
                    </a:cubicBezTo>
                    <a:cubicBezTo>
                      <a:pt x="11130" y="6475"/>
                      <a:pt x="8580" y="4050"/>
                      <a:pt x="6243" y="2533"/>
                    </a:cubicBezTo>
                    <a:cubicBezTo>
                      <a:pt x="4407" y="1339"/>
                      <a:pt x="2676" y="678"/>
                      <a:pt x="1517" y="340"/>
                    </a:cubicBezTo>
                    <a:cubicBezTo>
                      <a:pt x="1499" y="340"/>
                      <a:pt x="1499" y="340"/>
                      <a:pt x="1482" y="321"/>
                    </a:cubicBezTo>
                    <a:cubicBezTo>
                      <a:pt x="571" y="7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361;p33">
                <a:extLst>
                  <a:ext uri="{FF2B5EF4-FFF2-40B4-BE49-F238E27FC236}">
                    <a16:creationId xmlns:a16="http://schemas.microsoft.com/office/drawing/2014/main" id="{1C3193EC-491A-6A87-11A4-3DFAFFF043FC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1045548" cy="1277529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37178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6867" y="36347"/>
                      <a:pt x="10684" y="37096"/>
                      <a:pt x="14019" y="37167"/>
                    </a:cubicBezTo>
                    <a:cubicBezTo>
                      <a:pt x="14264" y="37174"/>
                      <a:pt x="14507" y="37178"/>
                      <a:pt x="14748" y="37178"/>
                    </a:cubicBezTo>
                    <a:cubicBezTo>
                      <a:pt x="15680" y="37178"/>
                      <a:pt x="16576" y="37124"/>
                      <a:pt x="17426" y="37024"/>
                    </a:cubicBezTo>
                    <a:cubicBezTo>
                      <a:pt x="19155" y="36829"/>
                      <a:pt x="20725" y="36472"/>
                      <a:pt x="22099" y="36026"/>
                    </a:cubicBezTo>
                    <a:cubicBezTo>
                      <a:pt x="23329" y="35616"/>
                      <a:pt x="24417" y="35152"/>
                      <a:pt x="25362" y="34689"/>
                    </a:cubicBezTo>
                    <a:cubicBezTo>
                      <a:pt x="27984" y="33386"/>
                      <a:pt x="29411" y="32049"/>
                      <a:pt x="29411" y="32049"/>
                    </a:cubicBezTo>
                    <a:cubicBezTo>
                      <a:pt x="27128" y="26644"/>
                      <a:pt x="26878" y="20937"/>
                      <a:pt x="27414" y="16015"/>
                    </a:cubicBezTo>
                    <a:cubicBezTo>
                      <a:pt x="27538" y="14802"/>
                      <a:pt x="27716" y="13625"/>
                      <a:pt x="27930" y="12537"/>
                    </a:cubicBezTo>
                    <a:cubicBezTo>
                      <a:pt x="28733" y="8274"/>
                      <a:pt x="29928" y="5047"/>
                      <a:pt x="30427" y="3851"/>
                    </a:cubicBezTo>
                    <a:cubicBezTo>
                      <a:pt x="28591" y="2657"/>
                      <a:pt x="26860" y="1996"/>
                      <a:pt x="25701" y="1658"/>
                    </a:cubicBezTo>
                    <a:cubicBezTo>
                      <a:pt x="25683" y="1658"/>
                      <a:pt x="25683" y="1658"/>
                      <a:pt x="25666" y="1639"/>
                    </a:cubicBezTo>
                    <a:cubicBezTo>
                      <a:pt x="25148" y="1515"/>
                      <a:pt x="24648" y="1408"/>
                      <a:pt x="24185" y="1318"/>
                    </a:cubicBezTo>
                    <a:cubicBezTo>
                      <a:pt x="23757" y="1230"/>
                      <a:pt x="23383" y="1159"/>
                      <a:pt x="23026" y="1104"/>
                    </a:cubicBezTo>
                    <a:cubicBezTo>
                      <a:pt x="22099" y="945"/>
                      <a:pt x="21509" y="890"/>
                      <a:pt x="21509" y="890"/>
                    </a:cubicBezTo>
                    <a:lnTo>
                      <a:pt x="18370" y="605"/>
                    </a:ln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362;p33">
                <a:extLst>
                  <a:ext uri="{FF2B5EF4-FFF2-40B4-BE49-F238E27FC236}">
                    <a16:creationId xmlns:a16="http://schemas.microsoft.com/office/drawing/2014/main" id="{C0632771-6818-CC67-3708-DB62BC4F3299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631273" cy="1277735"/>
              </a:xfrm>
              <a:custGeom>
                <a:avLst/>
                <a:gdLst/>
                <a:ahLst/>
                <a:cxnLst/>
                <a:rect l="l" t="t" r="r" b="b"/>
                <a:pathLst>
                  <a:path w="18371" h="37184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7122" y="36467"/>
                      <a:pt x="11132" y="37184"/>
                      <a:pt x="14609" y="37184"/>
                    </a:cubicBezTo>
                    <a:cubicBezTo>
                      <a:pt x="15591" y="37184"/>
                      <a:pt x="16531" y="37126"/>
                      <a:pt x="17426" y="37024"/>
                    </a:cubicBezTo>
                    <a:cubicBezTo>
                      <a:pt x="9988" y="22114"/>
                      <a:pt x="16373" y="5206"/>
                      <a:pt x="18370" y="605"/>
                    </a:cubicBez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363;p33">
                <a:extLst>
                  <a:ext uri="{FF2B5EF4-FFF2-40B4-BE49-F238E27FC236}">
                    <a16:creationId xmlns:a16="http://schemas.microsoft.com/office/drawing/2014/main" id="{6DD2D515-1416-671F-6FC9-0785057B4D15}"/>
                  </a:ext>
                </a:extLst>
              </p:cNvPr>
              <p:cNvSpPr/>
              <p:nvPr/>
            </p:nvSpPr>
            <p:spPr>
              <a:xfrm>
                <a:off x="6767721" y="2251374"/>
                <a:ext cx="233493" cy="566328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16481" extrusionOk="0">
                    <a:moveTo>
                      <a:pt x="856" y="1"/>
                    </a:moveTo>
                    <a:cubicBezTo>
                      <a:pt x="0" y="5584"/>
                      <a:pt x="999" y="11415"/>
                      <a:pt x="3532" y="16481"/>
                    </a:cubicBezTo>
                    <a:cubicBezTo>
                      <a:pt x="4762" y="16071"/>
                      <a:pt x="5850" y="15607"/>
                      <a:pt x="6795" y="15144"/>
                    </a:cubicBezTo>
                    <a:cubicBezTo>
                      <a:pt x="4566" y="10471"/>
                      <a:pt x="3674" y="5085"/>
                      <a:pt x="4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364;p33">
                <a:extLst>
                  <a:ext uri="{FF2B5EF4-FFF2-40B4-BE49-F238E27FC236}">
                    <a16:creationId xmlns:a16="http://schemas.microsoft.com/office/drawing/2014/main" id="{649DDF5F-7D9D-5537-6C41-4A4E857E60A6}"/>
                  </a:ext>
                </a:extLst>
              </p:cNvPr>
              <p:cNvSpPr/>
              <p:nvPr/>
            </p:nvSpPr>
            <p:spPr>
              <a:xfrm>
                <a:off x="5885764" y="1579751"/>
                <a:ext cx="647871" cy="533787"/>
              </a:xfrm>
              <a:custGeom>
                <a:avLst/>
                <a:gdLst/>
                <a:ahLst/>
                <a:cxnLst/>
                <a:rect l="l" t="t" r="r" b="b"/>
                <a:pathLst>
                  <a:path w="18854" h="15534" extrusionOk="0">
                    <a:moveTo>
                      <a:pt x="18047" y="1"/>
                    </a:moveTo>
                    <a:cubicBezTo>
                      <a:pt x="17641" y="1"/>
                      <a:pt x="17098" y="13"/>
                      <a:pt x="16445" y="53"/>
                    </a:cubicBezTo>
                    <a:cubicBezTo>
                      <a:pt x="13289" y="284"/>
                      <a:pt x="7546" y="1301"/>
                      <a:pt x="2267" y="5403"/>
                    </a:cubicBezTo>
                    <a:cubicBezTo>
                      <a:pt x="1499" y="5991"/>
                      <a:pt x="750" y="6652"/>
                      <a:pt x="1" y="7382"/>
                    </a:cubicBezTo>
                    <a:cubicBezTo>
                      <a:pt x="1" y="7382"/>
                      <a:pt x="3497" y="14730"/>
                      <a:pt x="6904" y="15534"/>
                    </a:cubicBezTo>
                    <a:lnTo>
                      <a:pt x="8704" y="14464"/>
                    </a:lnTo>
                    <a:lnTo>
                      <a:pt x="10631" y="13304"/>
                    </a:lnTo>
                    <a:lnTo>
                      <a:pt x="13591" y="11539"/>
                    </a:lnTo>
                    <a:lnTo>
                      <a:pt x="18478" y="2674"/>
                    </a:lnTo>
                    <a:lnTo>
                      <a:pt x="18853" y="17"/>
                    </a:lnTo>
                    <a:lnTo>
                      <a:pt x="18746" y="17"/>
                    </a:lnTo>
                    <a:cubicBezTo>
                      <a:pt x="18611" y="9"/>
                      <a:pt x="18373" y="1"/>
                      <a:pt x="180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365;p33">
                <a:extLst>
                  <a:ext uri="{FF2B5EF4-FFF2-40B4-BE49-F238E27FC236}">
                    <a16:creationId xmlns:a16="http://schemas.microsoft.com/office/drawing/2014/main" id="{ECB4B682-6A6A-86FA-2786-CDAF2D7C8F90}"/>
                  </a:ext>
                </a:extLst>
              </p:cNvPr>
              <p:cNvSpPr/>
              <p:nvPr/>
            </p:nvSpPr>
            <p:spPr>
              <a:xfrm>
                <a:off x="5885764" y="1765414"/>
                <a:ext cx="299126" cy="348126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10131" extrusionOk="0">
                    <a:moveTo>
                      <a:pt x="2267" y="0"/>
                    </a:moveTo>
                    <a:cubicBezTo>
                      <a:pt x="1499" y="588"/>
                      <a:pt x="750" y="1249"/>
                      <a:pt x="1" y="1979"/>
                    </a:cubicBezTo>
                    <a:cubicBezTo>
                      <a:pt x="1" y="1979"/>
                      <a:pt x="3497" y="9327"/>
                      <a:pt x="6904" y="10131"/>
                    </a:cubicBezTo>
                    <a:lnTo>
                      <a:pt x="8704" y="9061"/>
                    </a:lnTo>
                    <a:cubicBezTo>
                      <a:pt x="5727" y="6759"/>
                      <a:pt x="3461" y="3567"/>
                      <a:pt x="2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366;p33">
                <a:extLst>
                  <a:ext uri="{FF2B5EF4-FFF2-40B4-BE49-F238E27FC236}">
                    <a16:creationId xmlns:a16="http://schemas.microsoft.com/office/drawing/2014/main" id="{C5B14793-1AF3-E4C4-095A-02A7FA475EA1}"/>
                  </a:ext>
                </a:extLst>
              </p:cNvPr>
              <p:cNvSpPr/>
              <p:nvPr/>
            </p:nvSpPr>
            <p:spPr>
              <a:xfrm>
                <a:off x="7079048" y="2003206"/>
                <a:ext cx="367129" cy="199749"/>
              </a:xfrm>
              <a:custGeom>
                <a:avLst/>
                <a:gdLst/>
                <a:ahLst/>
                <a:cxnLst/>
                <a:rect l="l" t="t" r="r" b="b"/>
                <a:pathLst>
                  <a:path w="10684" h="5813" extrusionOk="0">
                    <a:moveTo>
                      <a:pt x="9863" y="0"/>
                    </a:moveTo>
                    <a:cubicBezTo>
                      <a:pt x="7045" y="2265"/>
                      <a:pt x="3585" y="3746"/>
                      <a:pt x="1" y="4191"/>
                    </a:cubicBezTo>
                    <a:lnTo>
                      <a:pt x="714" y="5796"/>
                    </a:lnTo>
                    <a:cubicBezTo>
                      <a:pt x="899" y="5807"/>
                      <a:pt x="1085" y="5813"/>
                      <a:pt x="1270" y="5813"/>
                    </a:cubicBezTo>
                    <a:cubicBezTo>
                      <a:pt x="6070" y="5813"/>
                      <a:pt x="10683" y="2158"/>
                      <a:pt x="10683" y="2158"/>
                    </a:cubicBezTo>
                    <a:cubicBezTo>
                      <a:pt x="10433" y="1392"/>
                      <a:pt x="10148" y="678"/>
                      <a:pt x="9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367;p33">
                <a:extLst>
                  <a:ext uri="{FF2B5EF4-FFF2-40B4-BE49-F238E27FC236}">
                    <a16:creationId xmlns:a16="http://schemas.microsoft.com/office/drawing/2014/main" id="{CB1E7DE9-79B2-DD58-CB1F-4BDC8726BFBA}"/>
                  </a:ext>
                </a:extLst>
              </p:cNvPr>
              <p:cNvSpPr/>
              <p:nvPr/>
            </p:nvSpPr>
            <p:spPr>
              <a:xfrm>
                <a:off x="6580753" y="1585799"/>
                <a:ext cx="340223" cy="218889"/>
              </a:xfrm>
              <a:custGeom>
                <a:avLst/>
                <a:gdLst/>
                <a:ahLst/>
                <a:cxnLst/>
                <a:rect l="l" t="t" r="r" b="b"/>
                <a:pathLst>
                  <a:path w="9901" h="6370" extrusionOk="0">
                    <a:moveTo>
                      <a:pt x="269" y="1"/>
                    </a:moveTo>
                    <a:lnTo>
                      <a:pt x="269" y="1"/>
                    </a:lnTo>
                    <a:cubicBezTo>
                      <a:pt x="1" y="1375"/>
                      <a:pt x="162" y="2855"/>
                      <a:pt x="876" y="4067"/>
                    </a:cubicBezTo>
                    <a:cubicBezTo>
                      <a:pt x="1660" y="5406"/>
                      <a:pt x="3104" y="6350"/>
                      <a:pt x="4638" y="6369"/>
                    </a:cubicBezTo>
                    <a:cubicBezTo>
                      <a:pt x="4669" y="6370"/>
                      <a:pt x="4699" y="6370"/>
                      <a:pt x="4730" y="6370"/>
                    </a:cubicBezTo>
                    <a:cubicBezTo>
                      <a:pt x="6194" y="6370"/>
                      <a:pt x="7582" y="5541"/>
                      <a:pt x="8473" y="4371"/>
                    </a:cubicBezTo>
                    <a:cubicBezTo>
                      <a:pt x="9239" y="3390"/>
                      <a:pt x="9686" y="2177"/>
                      <a:pt x="9900" y="928"/>
                    </a:cubicBezTo>
                    <a:cubicBezTo>
                      <a:pt x="8973" y="769"/>
                      <a:pt x="8383" y="714"/>
                      <a:pt x="8383" y="714"/>
                    </a:cubicBez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368;p33">
                <a:extLst>
                  <a:ext uri="{FF2B5EF4-FFF2-40B4-BE49-F238E27FC236}">
                    <a16:creationId xmlns:a16="http://schemas.microsoft.com/office/drawing/2014/main" id="{0A709794-DBA5-D250-29DB-2C3E15C27900}"/>
                  </a:ext>
                </a:extLst>
              </p:cNvPr>
              <p:cNvSpPr/>
              <p:nvPr/>
            </p:nvSpPr>
            <p:spPr>
              <a:xfrm>
                <a:off x="6613844" y="1554254"/>
                <a:ext cx="171641" cy="205660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5985" extrusionOk="0">
                    <a:moveTo>
                      <a:pt x="1627" y="0"/>
                    </a:moveTo>
                    <a:cubicBezTo>
                      <a:pt x="1342" y="0"/>
                      <a:pt x="1073" y="82"/>
                      <a:pt x="928" y="277"/>
                    </a:cubicBezTo>
                    <a:cubicBezTo>
                      <a:pt x="20" y="1490"/>
                      <a:pt x="1" y="3309"/>
                      <a:pt x="911" y="4540"/>
                    </a:cubicBezTo>
                    <a:cubicBezTo>
                      <a:pt x="1587" y="5454"/>
                      <a:pt x="2726" y="5985"/>
                      <a:pt x="3852" y="5985"/>
                    </a:cubicBezTo>
                    <a:cubicBezTo>
                      <a:pt x="4241" y="5985"/>
                      <a:pt x="4628" y="5921"/>
                      <a:pt x="4995" y="5789"/>
                    </a:cubicBezTo>
                    <a:cubicBezTo>
                      <a:pt x="4567" y="4308"/>
                      <a:pt x="3943" y="2881"/>
                      <a:pt x="3301" y="1490"/>
                    </a:cubicBezTo>
                    <a:cubicBezTo>
                      <a:pt x="3104" y="1026"/>
                      <a:pt x="2873" y="562"/>
                      <a:pt x="2481" y="260"/>
                    </a:cubicBezTo>
                    <a:cubicBezTo>
                      <a:pt x="2275" y="100"/>
                      <a:pt x="1941" y="0"/>
                      <a:pt x="16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369;p33">
                <a:extLst>
                  <a:ext uri="{FF2B5EF4-FFF2-40B4-BE49-F238E27FC236}">
                    <a16:creationId xmlns:a16="http://schemas.microsoft.com/office/drawing/2014/main" id="{3781C550-1823-BDDA-8DC6-72278464E9CA}"/>
                  </a:ext>
                </a:extLst>
              </p:cNvPr>
              <p:cNvSpPr/>
              <p:nvPr/>
            </p:nvSpPr>
            <p:spPr>
              <a:xfrm>
                <a:off x="6559929" y="1265674"/>
                <a:ext cx="443139" cy="308129"/>
              </a:xfrm>
              <a:custGeom>
                <a:avLst/>
                <a:gdLst/>
                <a:ahLst/>
                <a:cxnLst/>
                <a:rect l="l" t="t" r="r" b="b"/>
                <a:pathLst>
                  <a:path w="12896" h="8967" extrusionOk="0">
                    <a:moveTo>
                      <a:pt x="6100" y="1"/>
                    </a:moveTo>
                    <a:cubicBezTo>
                      <a:pt x="4194" y="1"/>
                      <a:pt x="2288" y="652"/>
                      <a:pt x="804" y="1845"/>
                    </a:cubicBezTo>
                    <a:cubicBezTo>
                      <a:pt x="571" y="2040"/>
                      <a:pt x="357" y="2237"/>
                      <a:pt x="215" y="2487"/>
                    </a:cubicBezTo>
                    <a:cubicBezTo>
                      <a:pt x="72" y="2754"/>
                      <a:pt x="36" y="3075"/>
                      <a:pt x="179" y="3324"/>
                    </a:cubicBezTo>
                    <a:cubicBezTo>
                      <a:pt x="322" y="3557"/>
                      <a:pt x="571" y="3681"/>
                      <a:pt x="839" y="3717"/>
                    </a:cubicBezTo>
                    <a:cubicBezTo>
                      <a:pt x="932" y="3737"/>
                      <a:pt x="1027" y="3745"/>
                      <a:pt x="1123" y="3745"/>
                    </a:cubicBezTo>
                    <a:cubicBezTo>
                      <a:pt x="1287" y="3745"/>
                      <a:pt x="1455" y="3722"/>
                      <a:pt x="1624" y="3700"/>
                    </a:cubicBezTo>
                    <a:lnTo>
                      <a:pt x="1624" y="3700"/>
                    </a:lnTo>
                    <a:cubicBezTo>
                      <a:pt x="892" y="4252"/>
                      <a:pt x="340" y="4984"/>
                      <a:pt x="126" y="5857"/>
                    </a:cubicBezTo>
                    <a:cubicBezTo>
                      <a:pt x="19" y="6268"/>
                      <a:pt x="0" y="6732"/>
                      <a:pt x="197" y="7105"/>
                    </a:cubicBezTo>
                    <a:cubicBezTo>
                      <a:pt x="341" y="7382"/>
                      <a:pt x="650" y="7580"/>
                      <a:pt x="952" y="7580"/>
                    </a:cubicBezTo>
                    <a:cubicBezTo>
                      <a:pt x="1061" y="7580"/>
                      <a:pt x="1168" y="7554"/>
                      <a:pt x="1267" y="7498"/>
                    </a:cubicBezTo>
                    <a:lnTo>
                      <a:pt x="1267" y="7498"/>
                    </a:lnTo>
                    <a:cubicBezTo>
                      <a:pt x="1106" y="7819"/>
                      <a:pt x="1035" y="8104"/>
                      <a:pt x="1053" y="8479"/>
                    </a:cubicBezTo>
                    <a:cubicBezTo>
                      <a:pt x="1053" y="8604"/>
                      <a:pt x="1089" y="8746"/>
                      <a:pt x="1160" y="8836"/>
                    </a:cubicBezTo>
                    <a:cubicBezTo>
                      <a:pt x="1242" y="8928"/>
                      <a:pt x="1359" y="8967"/>
                      <a:pt x="1478" y="8967"/>
                    </a:cubicBezTo>
                    <a:cubicBezTo>
                      <a:pt x="1566" y="8967"/>
                      <a:pt x="1655" y="8945"/>
                      <a:pt x="1731" y="8908"/>
                    </a:cubicBezTo>
                    <a:cubicBezTo>
                      <a:pt x="1910" y="8800"/>
                      <a:pt x="2034" y="8639"/>
                      <a:pt x="2159" y="8479"/>
                    </a:cubicBezTo>
                    <a:lnTo>
                      <a:pt x="10791" y="5447"/>
                    </a:lnTo>
                    <a:lnTo>
                      <a:pt x="10791" y="5447"/>
                    </a:lnTo>
                    <a:cubicBezTo>
                      <a:pt x="10791" y="5448"/>
                      <a:pt x="10416" y="8425"/>
                      <a:pt x="10916" y="8532"/>
                    </a:cubicBezTo>
                    <a:cubicBezTo>
                      <a:pt x="10936" y="8537"/>
                      <a:pt x="10957" y="8540"/>
                      <a:pt x="10979" y="8540"/>
                    </a:cubicBezTo>
                    <a:cubicBezTo>
                      <a:pt x="11525" y="8540"/>
                      <a:pt x="12633" y="7085"/>
                      <a:pt x="12770" y="5714"/>
                    </a:cubicBezTo>
                    <a:cubicBezTo>
                      <a:pt x="12896" y="4430"/>
                      <a:pt x="12271" y="3058"/>
                      <a:pt x="11398" y="2112"/>
                    </a:cubicBezTo>
                    <a:cubicBezTo>
                      <a:pt x="10523" y="1167"/>
                      <a:pt x="9329" y="542"/>
                      <a:pt x="8062" y="240"/>
                    </a:cubicBezTo>
                    <a:cubicBezTo>
                      <a:pt x="7420" y="79"/>
                      <a:pt x="6760" y="1"/>
                      <a:pt x="6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370;p33">
                <a:extLst>
                  <a:ext uri="{FF2B5EF4-FFF2-40B4-BE49-F238E27FC236}">
                    <a16:creationId xmlns:a16="http://schemas.microsoft.com/office/drawing/2014/main" id="{BDEBB565-C6D5-AF4C-F994-E03351490BD6}"/>
                  </a:ext>
                </a:extLst>
              </p:cNvPr>
              <p:cNvSpPr/>
              <p:nvPr/>
            </p:nvSpPr>
            <p:spPr>
              <a:xfrm>
                <a:off x="6630441" y="1389553"/>
                <a:ext cx="330327" cy="37149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10811" extrusionOk="0">
                    <a:moveTo>
                      <a:pt x="5331" y="0"/>
                    </a:moveTo>
                    <a:cubicBezTo>
                      <a:pt x="4391" y="0"/>
                      <a:pt x="3452" y="322"/>
                      <a:pt x="2711" y="915"/>
                    </a:cubicBezTo>
                    <a:cubicBezTo>
                      <a:pt x="1837" y="1628"/>
                      <a:pt x="1320" y="2680"/>
                      <a:pt x="1249" y="3804"/>
                    </a:cubicBezTo>
                    <a:cubicBezTo>
                      <a:pt x="1164" y="3772"/>
                      <a:pt x="1075" y="3757"/>
                      <a:pt x="985" y="3757"/>
                    </a:cubicBezTo>
                    <a:cubicBezTo>
                      <a:pt x="678" y="3757"/>
                      <a:pt x="366" y="3934"/>
                      <a:pt x="214" y="4197"/>
                    </a:cubicBezTo>
                    <a:cubicBezTo>
                      <a:pt x="0" y="4553"/>
                      <a:pt x="72" y="5017"/>
                      <a:pt x="321" y="5338"/>
                    </a:cubicBezTo>
                    <a:cubicBezTo>
                      <a:pt x="481" y="5534"/>
                      <a:pt x="659" y="5659"/>
                      <a:pt x="909" y="5712"/>
                    </a:cubicBezTo>
                    <a:cubicBezTo>
                      <a:pt x="821" y="8156"/>
                      <a:pt x="909" y="10313"/>
                      <a:pt x="3798" y="10777"/>
                    </a:cubicBezTo>
                    <a:cubicBezTo>
                      <a:pt x="3938" y="10800"/>
                      <a:pt x="4074" y="10810"/>
                      <a:pt x="4208" y="10810"/>
                    </a:cubicBezTo>
                    <a:cubicBezTo>
                      <a:pt x="8015" y="10810"/>
                      <a:pt x="9613" y="2038"/>
                      <a:pt x="9613" y="2038"/>
                    </a:cubicBezTo>
                    <a:cubicBezTo>
                      <a:pt x="8935" y="665"/>
                      <a:pt x="7116" y="219"/>
                      <a:pt x="5903" y="40"/>
                    </a:cubicBezTo>
                    <a:cubicBezTo>
                      <a:pt x="5713" y="13"/>
                      <a:pt x="5522" y="0"/>
                      <a:pt x="5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371;p33">
                <a:extLst>
                  <a:ext uri="{FF2B5EF4-FFF2-40B4-BE49-F238E27FC236}">
                    <a16:creationId xmlns:a16="http://schemas.microsoft.com/office/drawing/2014/main" id="{9F3B4560-DC2E-A5E4-04E7-804462718C5F}"/>
                  </a:ext>
                </a:extLst>
              </p:cNvPr>
              <p:cNvSpPr/>
              <p:nvPr/>
            </p:nvSpPr>
            <p:spPr>
              <a:xfrm>
                <a:off x="6642675" y="1329040"/>
                <a:ext cx="360394" cy="230091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6696" extrusionOk="0">
                    <a:moveTo>
                      <a:pt x="8722" y="1"/>
                    </a:moveTo>
                    <a:lnTo>
                      <a:pt x="8722" y="1820"/>
                    </a:lnTo>
                    <a:cubicBezTo>
                      <a:pt x="8062" y="1445"/>
                      <a:pt x="7028" y="838"/>
                      <a:pt x="6921" y="767"/>
                    </a:cubicBezTo>
                    <a:cubicBezTo>
                      <a:pt x="6795" y="660"/>
                      <a:pt x="4638" y="108"/>
                      <a:pt x="4638" y="108"/>
                    </a:cubicBezTo>
                    <a:cubicBezTo>
                      <a:pt x="4638" y="108"/>
                      <a:pt x="1535" y="358"/>
                      <a:pt x="1409" y="358"/>
                    </a:cubicBezTo>
                    <a:cubicBezTo>
                      <a:pt x="1267" y="358"/>
                      <a:pt x="358" y="2479"/>
                      <a:pt x="303" y="2640"/>
                    </a:cubicBezTo>
                    <a:cubicBezTo>
                      <a:pt x="251" y="2800"/>
                      <a:pt x="1" y="4460"/>
                      <a:pt x="1" y="4460"/>
                    </a:cubicBezTo>
                    <a:lnTo>
                      <a:pt x="893" y="5565"/>
                    </a:lnTo>
                    <a:cubicBezTo>
                      <a:pt x="943" y="5578"/>
                      <a:pt x="993" y="5584"/>
                      <a:pt x="1043" y="5584"/>
                    </a:cubicBezTo>
                    <a:cubicBezTo>
                      <a:pt x="1959" y="5584"/>
                      <a:pt x="2738" y="3506"/>
                      <a:pt x="2907" y="3033"/>
                    </a:cubicBezTo>
                    <a:lnTo>
                      <a:pt x="2907" y="3033"/>
                    </a:lnTo>
                    <a:cubicBezTo>
                      <a:pt x="2783" y="3389"/>
                      <a:pt x="2427" y="4584"/>
                      <a:pt x="2943" y="4709"/>
                    </a:cubicBezTo>
                    <a:cubicBezTo>
                      <a:pt x="2960" y="4713"/>
                      <a:pt x="2977" y="4714"/>
                      <a:pt x="2994" y="4714"/>
                    </a:cubicBezTo>
                    <a:cubicBezTo>
                      <a:pt x="3606" y="4714"/>
                      <a:pt x="4584" y="2641"/>
                      <a:pt x="4584" y="2640"/>
                    </a:cubicBezTo>
                    <a:lnTo>
                      <a:pt x="4584" y="2640"/>
                    </a:lnTo>
                    <a:cubicBezTo>
                      <a:pt x="4584" y="2641"/>
                      <a:pt x="4120" y="4460"/>
                      <a:pt x="4584" y="4781"/>
                    </a:cubicBezTo>
                    <a:cubicBezTo>
                      <a:pt x="4617" y="4804"/>
                      <a:pt x="4655" y="4814"/>
                      <a:pt x="4697" y="4814"/>
                    </a:cubicBezTo>
                    <a:cubicBezTo>
                      <a:pt x="5279" y="4814"/>
                      <a:pt x="6688" y="2800"/>
                      <a:pt x="6688" y="2800"/>
                    </a:cubicBezTo>
                    <a:lnTo>
                      <a:pt x="6688" y="2800"/>
                    </a:lnTo>
                    <a:cubicBezTo>
                      <a:pt x="6688" y="2800"/>
                      <a:pt x="6153" y="4709"/>
                      <a:pt x="6688" y="4781"/>
                    </a:cubicBezTo>
                    <a:cubicBezTo>
                      <a:pt x="6707" y="4784"/>
                      <a:pt x="6726" y="4785"/>
                      <a:pt x="6745" y="4785"/>
                    </a:cubicBezTo>
                    <a:cubicBezTo>
                      <a:pt x="7288" y="4785"/>
                      <a:pt x="8383" y="3656"/>
                      <a:pt x="8383" y="3656"/>
                    </a:cubicBezTo>
                    <a:lnTo>
                      <a:pt x="8383" y="3656"/>
                    </a:lnTo>
                    <a:cubicBezTo>
                      <a:pt x="8329" y="4049"/>
                      <a:pt x="8044" y="6581"/>
                      <a:pt x="8508" y="6688"/>
                    </a:cubicBezTo>
                    <a:cubicBezTo>
                      <a:pt x="8528" y="6693"/>
                      <a:pt x="8549" y="6696"/>
                      <a:pt x="8571" y="6696"/>
                    </a:cubicBezTo>
                    <a:cubicBezTo>
                      <a:pt x="9117" y="6696"/>
                      <a:pt x="10225" y="5241"/>
                      <a:pt x="10362" y="3870"/>
                    </a:cubicBezTo>
                    <a:cubicBezTo>
                      <a:pt x="10488" y="2586"/>
                      <a:pt x="9863" y="1214"/>
                      <a:pt x="8990" y="268"/>
                    </a:cubicBezTo>
                    <a:lnTo>
                      <a:pt x="8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372;p33">
                <a:extLst>
                  <a:ext uri="{FF2B5EF4-FFF2-40B4-BE49-F238E27FC236}">
                    <a16:creationId xmlns:a16="http://schemas.microsoft.com/office/drawing/2014/main" id="{BECF0640-6C4F-40A0-BB5E-38FEDA986AD0}"/>
                  </a:ext>
                </a:extLst>
              </p:cNvPr>
              <p:cNvSpPr/>
              <p:nvPr/>
            </p:nvSpPr>
            <p:spPr>
              <a:xfrm>
                <a:off x="8105432" y="2242646"/>
                <a:ext cx="223116" cy="131677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3832" extrusionOk="0">
                    <a:moveTo>
                      <a:pt x="5763" y="0"/>
                    </a:moveTo>
                    <a:cubicBezTo>
                      <a:pt x="5295" y="0"/>
                      <a:pt x="4836" y="416"/>
                      <a:pt x="4428" y="737"/>
                    </a:cubicBezTo>
                    <a:cubicBezTo>
                      <a:pt x="3091" y="1824"/>
                      <a:pt x="1593" y="2752"/>
                      <a:pt x="95" y="3608"/>
                    </a:cubicBezTo>
                    <a:cubicBezTo>
                      <a:pt x="0" y="3671"/>
                      <a:pt x="44" y="3831"/>
                      <a:pt x="141" y="3831"/>
                    </a:cubicBezTo>
                    <a:cubicBezTo>
                      <a:pt x="154" y="3831"/>
                      <a:pt x="168" y="3828"/>
                      <a:pt x="183" y="3822"/>
                    </a:cubicBezTo>
                    <a:cubicBezTo>
                      <a:pt x="1129" y="3448"/>
                      <a:pt x="2038" y="3002"/>
                      <a:pt x="2913" y="2449"/>
                    </a:cubicBezTo>
                    <a:cubicBezTo>
                      <a:pt x="3511" y="2071"/>
                      <a:pt x="5001" y="468"/>
                      <a:pt x="5868" y="468"/>
                    </a:cubicBezTo>
                    <a:cubicBezTo>
                      <a:pt x="5983" y="468"/>
                      <a:pt x="6086" y="496"/>
                      <a:pt x="6176" y="559"/>
                    </a:cubicBezTo>
                    <a:cubicBezTo>
                      <a:pt x="6204" y="578"/>
                      <a:pt x="6233" y="586"/>
                      <a:pt x="6261" y="586"/>
                    </a:cubicBezTo>
                    <a:cubicBezTo>
                      <a:pt x="6391" y="586"/>
                      <a:pt x="6493" y="408"/>
                      <a:pt x="6390" y="291"/>
                    </a:cubicBezTo>
                    <a:cubicBezTo>
                      <a:pt x="6181" y="82"/>
                      <a:pt x="5971" y="0"/>
                      <a:pt x="57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373;p33">
                <a:extLst>
                  <a:ext uri="{FF2B5EF4-FFF2-40B4-BE49-F238E27FC236}">
                    <a16:creationId xmlns:a16="http://schemas.microsoft.com/office/drawing/2014/main" id="{350DCEDC-C9AE-D0DE-56DF-A4A9B75F9D64}"/>
                  </a:ext>
                </a:extLst>
              </p:cNvPr>
              <p:cNvSpPr/>
              <p:nvPr/>
            </p:nvSpPr>
            <p:spPr>
              <a:xfrm>
                <a:off x="8076361" y="2195603"/>
                <a:ext cx="199921" cy="128859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3750" extrusionOk="0">
                    <a:moveTo>
                      <a:pt x="3264" y="0"/>
                    </a:moveTo>
                    <a:cubicBezTo>
                      <a:pt x="3154" y="0"/>
                      <a:pt x="3043" y="33"/>
                      <a:pt x="2938" y="109"/>
                    </a:cubicBezTo>
                    <a:cubicBezTo>
                      <a:pt x="2367" y="482"/>
                      <a:pt x="2082" y="1143"/>
                      <a:pt x="1671" y="1660"/>
                    </a:cubicBezTo>
                    <a:cubicBezTo>
                      <a:pt x="1172" y="2266"/>
                      <a:pt x="601" y="2820"/>
                      <a:pt x="30" y="3372"/>
                    </a:cubicBezTo>
                    <a:cubicBezTo>
                      <a:pt x="0" y="3402"/>
                      <a:pt x="34" y="3470"/>
                      <a:pt x="76" y="3470"/>
                    </a:cubicBezTo>
                    <a:cubicBezTo>
                      <a:pt x="85" y="3470"/>
                      <a:pt x="93" y="3467"/>
                      <a:pt x="102" y="3462"/>
                    </a:cubicBezTo>
                    <a:cubicBezTo>
                      <a:pt x="727" y="3086"/>
                      <a:pt x="1243" y="2623"/>
                      <a:pt x="1725" y="2088"/>
                    </a:cubicBezTo>
                    <a:cubicBezTo>
                      <a:pt x="1921" y="1874"/>
                      <a:pt x="2082" y="1660"/>
                      <a:pt x="2242" y="1428"/>
                    </a:cubicBezTo>
                    <a:cubicBezTo>
                      <a:pt x="2349" y="1303"/>
                      <a:pt x="2456" y="1143"/>
                      <a:pt x="2546" y="1000"/>
                    </a:cubicBezTo>
                    <a:lnTo>
                      <a:pt x="2670" y="803"/>
                    </a:lnTo>
                    <a:cubicBezTo>
                      <a:pt x="2913" y="548"/>
                      <a:pt x="3134" y="444"/>
                      <a:pt x="3315" y="444"/>
                    </a:cubicBezTo>
                    <a:cubicBezTo>
                      <a:pt x="3690" y="444"/>
                      <a:pt x="3890" y="893"/>
                      <a:pt x="3759" y="1374"/>
                    </a:cubicBezTo>
                    <a:cubicBezTo>
                      <a:pt x="2884" y="2320"/>
                      <a:pt x="1814" y="3015"/>
                      <a:pt x="708" y="3657"/>
                    </a:cubicBezTo>
                    <a:cubicBezTo>
                      <a:pt x="661" y="3689"/>
                      <a:pt x="684" y="3750"/>
                      <a:pt x="728" y="3750"/>
                    </a:cubicBezTo>
                    <a:cubicBezTo>
                      <a:pt x="733" y="3750"/>
                      <a:pt x="738" y="3749"/>
                      <a:pt x="744" y="3747"/>
                    </a:cubicBezTo>
                    <a:cubicBezTo>
                      <a:pt x="1547" y="3514"/>
                      <a:pt x="2242" y="3158"/>
                      <a:pt x="2920" y="2677"/>
                    </a:cubicBezTo>
                    <a:cubicBezTo>
                      <a:pt x="3354" y="2371"/>
                      <a:pt x="4541" y="834"/>
                      <a:pt x="5255" y="834"/>
                    </a:cubicBezTo>
                    <a:cubicBezTo>
                      <a:pt x="5333" y="834"/>
                      <a:pt x="5405" y="853"/>
                      <a:pt x="5471" y="893"/>
                    </a:cubicBezTo>
                    <a:cubicBezTo>
                      <a:pt x="5498" y="911"/>
                      <a:pt x="5526" y="919"/>
                      <a:pt x="5554" y="919"/>
                    </a:cubicBezTo>
                    <a:cubicBezTo>
                      <a:pt x="5692" y="919"/>
                      <a:pt x="5817" y="729"/>
                      <a:pt x="5685" y="625"/>
                    </a:cubicBezTo>
                    <a:cubicBezTo>
                      <a:pt x="5488" y="463"/>
                      <a:pt x="5297" y="396"/>
                      <a:pt x="5113" y="396"/>
                    </a:cubicBezTo>
                    <a:cubicBezTo>
                      <a:pt x="4712" y="396"/>
                      <a:pt x="4343" y="717"/>
                      <a:pt x="4025" y="1072"/>
                    </a:cubicBezTo>
                    <a:cubicBezTo>
                      <a:pt x="4080" y="786"/>
                      <a:pt x="4061" y="501"/>
                      <a:pt x="3883" y="304"/>
                    </a:cubicBezTo>
                    <a:cubicBezTo>
                      <a:pt x="3715" y="136"/>
                      <a:pt x="3490" y="0"/>
                      <a:pt x="3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374;p33">
                <a:extLst>
                  <a:ext uri="{FF2B5EF4-FFF2-40B4-BE49-F238E27FC236}">
                    <a16:creationId xmlns:a16="http://schemas.microsoft.com/office/drawing/2014/main" id="{4747073C-2795-6BF7-2E43-C0DFC4864BDB}"/>
                  </a:ext>
                </a:extLst>
              </p:cNvPr>
              <p:cNvSpPr/>
              <p:nvPr/>
            </p:nvSpPr>
            <p:spPr>
              <a:xfrm>
                <a:off x="5493547" y="2747884"/>
                <a:ext cx="212670" cy="211398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6152" extrusionOk="0">
                    <a:moveTo>
                      <a:pt x="3241" y="1"/>
                    </a:moveTo>
                    <a:cubicBezTo>
                      <a:pt x="3225" y="1"/>
                      <a:pt x="3211" y="10"/>
                      <a:pt x="3211" y="34"/>
                    </a:cubicBezTo>
                    <a:cubicBezTo>
                      <a:pt x="3032" y="1051"/>
                      <a:pt x="3087" y="2121"/>
                      <a:pt x="3282" y="3137"/>
                    </a:cubicBezTo>
                    <a:cubicBezTo>
                      <a:pt x="3372" y="3637"/>
                      <a:pt x="3586" y="4778"/>
                      <a:pt x="3995" y="5456"/>
                    </a:cubicBezTo>
                    <a:cubicBezTo>
                      <a:pt x="3978" y="5452"/>
                      <a:pt x="3960" y="5449"/>
                      <a:pt x="3943" y="5449"/>
                    </a:cubicBezTo>
                    <a:cubicBezTo>
                      <a:pt x="3890" y="5449"/>
                      <a:pt x="3840" y="5469"/>
                      <a:pt x="3800" y="5510"/>
                    </a:cubicBezTo>
                    <a:cubicBezTo>
                      <a:pt x="3704" y="5634"/>
                      <a:pt x="3607" y="5688"/>
                      <a:pt x="3511" y="5688"/>
                    </a:cubicBezTo>
                    <a:cubicBezTo>
                      <a:pt x="2861" y="5688"/>
                      <a:pt x="2262" y="3202"/>
                      <a:pt x="2230" y="3030"/>
                    </a:cubicBezTo>
                    <a:cubicBezTo>
                      <a:pt x="2034" y="2067"/>
                      <a:pt x="2088" y="1211"/>
                      <a:pt x="2123" y="248"/>
                    </a:cubicBezTo>
                    <a:cubicBezTo>
                      <a:pt x="2123" y="199"/>
                      <a:pt x="2086" y="172"/>
                      <a:pt x="2049" y="172"/>
                    </a:cubicBezTo>
                    <a:cubicBezTo>
                      <a:pt x="2018" y="172"/>
                      <a:pt x="1989" y="190"/>
                      <a:pt x="1981" y="231"/>
                    </a:cubicBezTo>
                    <a:cubicBezTo>
                      <a:pt x="1695" y="1622"/>
                      <a:pt x="1731" y="3441"/>
                      <a:pt x="2248" y="4832"/>
                    </a:cubicBezTo>
                    <a:cubicBezTo>
                      <a:pt x="2230" y="4868"/>
                      <a:pt x="2230" y="4904"/>
                      <a:pt x="2230" y="4939"/>
                    </a:cubicBezTo>
                    <a:cubicBezTo>
                      <a:pt x="2238" y="5201"/>
                      <a:pt x="2115" y="5305"/>
                      <a:pt x="1959" y="5305"/>
                    </a:cubicBezTo>
                    <a:cubicBezTo>
                      <a:pt x="1774" y="5305"/>
                      <a:pt x="1543" y="5160"/>
                      <a:pt x="1427" y="4956"/>
                    </a:cubicBezTo>
                    <a:cubicBezTo>
                      <a:pt x="1160" y="4493"/>
                      <a:pt x="999" y="3976"/>
                      <a:pt x="875" y="3458"/>
                    </a:cubicBezTo>
                    <a:cubicBezTo>
                      <a:pt x="625" y="2495"/>
                      <a:pt x="732" y="1532"/>
                      <a:pt x="714" y="552"/>
                    </a:cubicBezTo>
                    <a:cubicBezTo>
                      <a:pt x="714" y="543"/>
                      <a:pt x="710" y="538"/>
                      <a:pt x="705" y="538"/>
                    </a:cubicBezTo>
                    <a:cubicBezTo>
                      <a:pt x="701" y="538"/>
                      <a:pt x="697" y="543"/>
                      <a:pt x="697" y="552"/>
                    </a:cubicBezTo>
                    <a:cubicBezTo>
                      <a:pt x="0" y="2014"/>
                      <a:pt x="411" y="3762"/>
                      <a:pt x="1106" y="5153"/>
                    </a:cubicBezTo>
                    <a:cubicBezTo>
                      <a:pt x="1337" y="5625"/>
                      <a:pt x="1728" y="5893"/>
                      <a:pt x="2051" y="5893"/>
                    </a:cubicBezTo>
                    <a:cubicBezTo>
                      <a:pt x="2277" y="5893"/>
                      <a:pt x="2470" y="5761"/>
                      <a:pt x="2552" y="5474"/>
                    </a:cubicBezTo>
                    <a:cubicBezTo>
                      <a:pt x="2794" y="5838"/>
                      <a:pt x="3133" y="6141"/>
                      <a:pt x="3478" y="6141"/>
                    </a:cubicBezTo>
                    <a:cubicBezTo>
                      <a:pt x="3691" y="6141"/>
                      <a:pt x="3906" y="6027"/>
                      <a:pt x="4102" y="5741"/>
                    </a:cubicBezTo>
                    <a:cubicBezTo>
                      <a:pt x="4121" y="5724"/>
                      <a:pt x="4121" y="5706"/>
                      <a:pt x="4138" y="5670"/>
                    </a:cubicBezTo>
                    <a:cubicBezTo>
                      <a:pt x="4228" y="5813"/>
                      <a:pt x="4335" y="5902"/>
                      <a:pt x="4442" y="5974"/>
                    </a:cubicBezTo>
                    <a:cubicBezTo>
                      <a:pt x="4667" y="6096"/>
                      <a:pt x="4852" y="6151"/>
                      <a:pt x="5003" y="6151"/>
                    </a:cubicBezTo>
                    <a:cubicBezTo>
                      <a:pt x="6189" y="6151"/>
                      <a:pt x="5258" y="2758"/>
                      <a:pt x="5227" y="2300"/>
                    </a:cubicBezTo>
                    <a:cubicBezTo>
                      <a:pt x="5218" y="2210"/>
                      <a:pt x="5151" y="2169"/>
                      <a:pt x="5085" y="2169"/>
                    </a:cubicBezTo>
                    <a:cubicBezTo>
                      <a:pt x="5007" y="2169"/>
                      <a:pt x="4930" y="2228"/>
                      <a:pt x="4959" y="2335"/>
                    </a:cubicBezTo>
                    <a:cubicBezTo>
                      <a:pt x="5084" y="3049"/>
                      <a:pt x="5155" y="3762"/>
                      <a:pt x="5244" y="4476"/>
                    </a:cubicBezTo>
                    <a:cubicBezTo>
                      <a:pt x="5262" y="4707"/>
                      <a:pt x="5280" y="4939"/>
                      <a:pt x="5298" y="5153"/>
                    </a:cubicBezTo>
                    <a:cubicBezTo>
                      <a:pt x="5198" y="5408"/>
                      <a:pt x="5038" y="5532"/>
                      <a:pt x="4862" y="5532"/>
                    </a:cubicBezTo>
                    <a:cubicBezTo>
                      <a:pt x="4693" y="5532"/>
                      <a:pt x="4510" y="5417"/>
                      <a:pt x="4352" y="5189"/>
                    </a:cubicBezTo>
                    <a:cubicBezTo>
                      <a:pt x="4192" y="4849"/>
                      <a:pt x="4050" y="4511"/>
                      <a:pt x="3924" y="4172"/>
                    </a:cubicBezTo>
                    <a:cubicBezTo>
                      <a:pt x="3443" y="2835"/>
                      <a:pt x="3336" y="1444"/>
                      <a:pt x="3282" y="34"/>
                    </a:cubicBezTo>
                    <a:cubicBezTo>
                      <a:pt x="3282" y="14"/>
                      <a:pt x="3261" y="1"/>
                      <a:pt x="32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375;p33">
                <a:extLst>
                  <a:ext uri="{FF2B5EF4-FFF2-40B4-BE49-F238E27FC236}">
                    <a16:creationId xmlns:a16="http://schemas.microsoft.com/office/drawing/2014/main" id="{2144BD20-E703-1225-1A8E-63EB8E6025C9}"/>
                  </a:ext>
                </a:extLst>
              </p:cNvPr>
              <p:cNvSpPr/>
              <p:nvPr/>
            </p:nvSpPr>
            <p:spPr>
              <a:xfrm>
                <a:off x="6725386" y="1526867"/>
                <a:ext cx="72539" cy="3068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893" extrusionOk="0">
                    <a:moveTo>
                      <a:pt x="643" y="0"/>
                    </a:moveTo>
                    <a:cubicBezTo>
                      <a:pt x="417" y="0"/>
                      <a:pt x="212" y="59"/>
                      <a:pt x="72" y="218"/>
                    </a:cubicBezTo>
                    <a:cubicBezTo>
                      <a:pt x="20" y="272"/>
                      <a:pt x="1" y="379"/>
                      <a:pt x="72" y="432"/>
                    </a:cubicBezTo>
                    <a:cubicBezTo>
                      <a:pt x="251" y="575"/>
                      <a:pt x="465" y="575"/>
                      <a:pt x="697" y="629"/>
                    </a:cubicBezTo>
                    <a:cubicBezTo>
                      <a:pt x="983" y="682"/>
                      <a:pt x="1249" y="753"/>
                      <a:pt x="1499" y="860"/>
                    </a:cubicBezTo>
                    <a:cubicBezTo>
                      <a:pt x="1546" y="882"/>
                      <a:pt x="1593" y="892"/>
                      <a:pt x="1638" y="892"/>
                    </a:cubicBezTo>
                    <a:cubicBezTo>
                      <a:pt x="1915" y="892"/>
                      <a:pt x="2110" y="512"/>
                      <a:pt x="1803" y="343"/>
                    </a:cubicBezTo>
                    <a:cubicBezTo>
                      <a:pt x="1527" y="194"/>
                      <a:pt x="1052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376;p33">
                <a:extLst>
                  <a:ext uri="{FF2B5EF4-FFF2-40B4-BE49-F238E27FC236}">
                    <a16:creationId xmlns:a16="http://schemas.microsoft.com/office/drawing/2014/main" id="{24E3F0CA-46ED-06EF-8051-EC4E0820EF5E}"/>
                  </a:ext>
                </a:extLst>
              </p:cNvPr>
              <p:cNvSpPr/>
              <p:nvPr/>
            </p:nvSpPr>
            <p:spPr>
              <a:xfrm>
                <a:off x="6734561" y="1561333"/>
                <a:ext cx="36149" cy="2580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751" extrusionOk="0">
                    <a:moveTo>
                      <a:pt x="501" y="1"/>
                    </a:moveTo>
                    <a:cubicBezTo>
                      <a:pt x="174" y="1"/>
                      <a:pt x="0" y="502"/>
                      <a:pt x="323" y="696"/>
                    </a:cubicBezTo>
                    <a:cubicBezTo>
                      <a:pt x="390" y="734"/>
                      <a:pt x="453" y="751"/>
                      <a:pt x="513" y="751"/>
                    </a:cubicBezTo>
                    <a:cubicBezTo>
                      <a:pt x="866" y="751"/>
                      <a:pt x="1051" y="155"/>
                      <a:pt x="609" y="18"/>
                    </a:cubicBezTo>
                    <a:cubicBezTo>
                      <a:pt x="571" y="6"/>
                      <a:pt x="536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377;p33">
                <a:extLst>
                  <a:ext uri="{FF2B5EF4-FFF2-40B4-BE49-F238E27FC236}">
                    <a16:creationId xmlns:a16="http://schemas.microsoft.com/office/drawing/2014/main" id="{66369C84-2026-349F-DD3C-BA108B4095FB}"/>
                  </a:ext>
                </a:extLst>
              </p:cNvPr>
              <p:cNvSpPr/>
              <p:nvPr/>
            </p:nvSpPr>
            <p:spPr>
              <a:xfrm>
                <a:off x="6831223" y="1550028"/>
                <a:ext cx="72574" cy="25153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732" extrusionOk="0">
                    <a:moveTo>
                      <a:pt x="1250" y="1"/>
                    </a:moveTo>
                    <a:cubicBezTo>
                      <a:pt x="920" y="1"/>
                      <a:pt x="574" y="80"/>
                      <a:pt x="345" y="150"/>
                    </a:cubicBezTo>
                    <a:cubicBezTo>
                      <a:pt x="0" y="266"/>
                      <a:pt x="156" y="731"/>
                      <a:pt x="463" y="731"/>
                    </a:cubicBezTo>
                    <a:cubicBezTo>
                      <a:pt x="488" y="731"/>
                      <a:pt x="515" y="728"/>
                      <a:pt x="542" y="721"/>
                    </a:cubicBezTo>
                    <a:cubicBezTo>
                      <a:pt x="828" y="650"/>
                      <a:pt x="1094" y="633"/>
                      <a:pt x="1380" y="614"/>
                    </a:cubicBezTo>
                    <a:cubicBezTo>
                      <a:pt x="1473" y="614"/>
                      <a:pt x="1563" y="620"/>
                      <a:pt x="1651" y="620"/>
                    </a:cubicBezTo>
                    <a:cubicBezTo>
                      <a:pt x="1784" y="620"/>
                      <a:pt x="1912" y="607"/>
                      <a:pt x="2040" y="543"/>
                    </a:cubicBezTo>
                    <a:cubicBezTo>
                      <a:pt x="2112" y="507"/>
                      <a:pt x="2112" y="400"/>
                      <a:pt x="2076" y="347"/>
                    </a:cubicBezTo>
                    <a:cubicBezTo>
                      <a:pt x="1913" y="85"/>
                      <a:pt x="1590" y="1"/>
                      <a:pt x="1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378;p33">
                <a:extLst>
                  <a:ext uri="{FF2B5EF4-FFF2-40B4-BE49-F238E27FC236}">
                    <a16:creationId xmlns:a16="http://schemas.microsoft.com/office/drawing/2014/main" id="{135415B9-79F6-24D3-B891-86172F137EA7}"/>
                  </a:ext>
                </a:extLst>
              </p:cNvPr>
              <p:cNvSpPr/>
              <p:nvPr/>
            </p:nvSpPr>
            <p:spPr>
              <a:xfrm>
                <a:off x="6853456" y="1583875"/>
                <a:ext cx="35084" cy="2553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743" extrusionOk="0">
                    <a:moveTo>
                      <a:pt x="533" y="1"/>
                    </a:moveTo>
                    <a:cubicBezTo>
                      <a:pt x="517" y="1"/>
                      <a:pt x="500" y="2"/>
                      <a:pt x="483" y="4"/>
                    </a:cubicBezTo>
                    <a:cubicBezTo>
                      <a:pt x="0" y="69"/>
                      <a:pt x="113" y="743"/>
                      <a:pt x="507" y="743"/>
                    </a:cubicBezTo>
                    <a:cubicBezTo>
                      <a:pt x="550" y="743"/>
                      <a:pt x="596" y="735"/>
                      <a:pt x="644" y="718"/>
                    </a:cubicBezTo>
                    <a:cubicBezTo>
                      <a:pt x="1020" y="581"/>
                      <a:pt x="905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379;p33">
                <a:extLst>
                  <a:ext uri="{FF2B5EF4-FFF2-40B4-BE49-F238E27FC236}">
                    <a16:creationId xmlns:a16="http://schemas.microsoft.com/office/drawing/2014/main" id="{BCF40803-D802-F90D-0240-88E5484E2525}"/>
                  </a:ext>
                </a:extLst>
              </p:cNvPr>
              <p:cNvSpPr/>
              <p:nvPr/>
            </p:nvSpPr>
            <p:spPr>
              <a:xfrm>
                <a:off x="6776896" y="1598067"/>
                <a:ext cx="34328" cy="6766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969" extrusionOk="0">
                    <a:moveTo>
                      <a:pt x="999" y="1"/>
                    </a:moveTo>
                    <a:cubicBezTo>
                      <a:pt x="411" y="340"/>
                      <a:pt x="71" y="911"/>
                      <a:pt x="0" y="1570"/>
                    </a:cubicBezTo>
                    <a:cubicBezTo>
                      <a:pt x="197" y="1713"/>
                      <a:pt x="392" y="1820"/>
                      <a:pt x="607" y="1927"/>
                    </a:cubicBezTo>
                    <a:cubicBezTo>
                      <a:pt x="668" y="1947"/>
                      <a:pt x="736" y="1968"/>
                      <a:pt x="796" y="1968"/>
                    </a:cubicBezTo>
                    <a:cubicBezTo>
                      <a:pt x="840" y="1968"/>
                      <a:pt x="880" y="1957"/>
                      <a:pt x="910" y="1927"/>
                    </a:cubicBezTo>
                    <a:cubicBezTo>
                      <a:pt x="963" y="1874"/>
                      <a:pt x="963" y="1784"/>
                      <a:pt x="963" y="1713"/>
                    </a:cubicBezTo>
                    <a:cubicBezTo>
                      <a:pt x="963" y="1142"/>
                      <a:pt x="982" y="571"/>
                      <a:pt x="999" y="1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380;p33">
                <a:extLst>
                  <a:ext uri="{FF2B5EF4-FFF2-40B4-BE49-F238E27FC236}">
                    <a16:creationId xmlns:a16="http://schemas.microsoft.com/office/drawing/2014/main" id="{D4270675-9EEC-BF8E-1A0B-6A87F62FBDCD}"/>
                  </a:ext>
                </a:extLst>
              </p:cNvPr>
              <p:cNvSpPr/>
              <p:nvPr/>
            </p:nvSpPr>
            <p:spPr>
              <a:xfrm>
                <a:off x="6708892" y="1617104"/>
                <a:ext cx="80924" cy="67694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1970" extrusionOk="0">
                    <a:moveTo>
                      <a:pt x="160" y="0"/>
                    </a:moveTo>
                    <a:cubicBezTo>
                      <a:pt x="0" y="571"/>
                      <a:pt x="214" y="1320"/>
                      <a:pt x="678" y="1677"/>
                    </a:cubicBezTo>
                    <a:cubicBezTo>
                      <a:pt x="925" y="1876"/>
                      <a:pt x="1239" y="1969"/>
                      <a:pt x="1556" y="1969"/>
                    </a:cubicBezTo>
                    <a:cubicBezTo>
                      <a:pt x="1833" y="1969"/>
                      <a:pt x="2113" y="1898"/>
                      <a:pt x="2354" y="1765"/>
                    </a:cubicBezTo>
                    <a:cubicBezTo>
                      <a:pt x="1444" y="1498"/>
                      <a:pt x="624" y="838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3" name="Google Shape;696;p24">
            <a:extLst>
              <a:ext uri="{FF2B5EF4-FFF2-40B4-BE49-F238E27FC236}">
                <a16:creationId xmlns:a16="http://schemas.microsoft.com/office/drawing/2014/main" id="{D093FB06-8DC2-6648-616F-9459B08EDFE5}"/>
              </a:ext>
            </a:extLst>
          </p:cNvPr>
          <p:cNvSpPr/>
          <p:nvPr/>
        </p:nvSpPr>
        <p:spPr>
          <a:xfrm>
            <a:off x="18776623" y="184552"/>
            <a:ext cx="2798340" cy="68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Generating Questions</a:t>
            </a:r>
          </a:p>
        </p:txBody>
      </p:sp>
      <p:grpSp>
        <p:nvGrpSpPr>
          <p:cNvPr id="1174" name="Google Shape;1270;p33">
            <a:extLst>
              <a:ext uri="{FF2B5EF4-FFF2-40B4-BE49-F238E27FC236}">
                <a16:creationId xmlns:a16="http://schemas.microsoft.com/office/drawing/2014/main" id="{B773286A-74E6-A381-12C6-5F5FD2D31FFF}"/>
              </a:ext>
            </a:extLst>
          </p:cNvPr>
          <p:cNvGrpSpPr/>
          <p:nvPr/>
        </p:nvGrpSpPr>
        <p:grpSpPr>
          <a:xfrm>
            <a:off x="-2993974" y="1723675"/>
            <a:ext cx="1794472" cy="943850"/>
            <a:chOff x="868689" y="1723675"/>
            <a:chExt cx="1794472" cy="943850"/>
          </a:xfrm>
        </p:grpSpPr>
        <p:sp>
          <p:nvSpPr>
            <p:cNvPr id="1175" name="Google Shape;1271;p33">
              <a:extLst>
                <a:ext uri="{FF2B5EF4-FFF2-40B4-BE49-F238E27FC236}">
                  <a16:creationId xmlns:a16="http://schemas.microsoft.com/office/drawing/2014/main" id="{B421E985-34E0-775C-9686-0EA179F08500}"/>
                </a:ext>
              </a:extLst>
            </p:cNvPr>
            <p:cNvSpPr txBox="1"/>
            <p:nvPr/>
          </p:nvSpPr>
          <p:spPr>
            <a:xfrm>
              <a:off x="868689" y="2095125"/>
              <a:ext cx="17943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For each season what is the different factors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6" name="Google Shape;1272;p33">
              <a:extLst>
                <a:ext uri="{FF2B5EF4-FFF2-40B4-BE49-F238E27FC236}">
                  <a16:creationId xmlns:a16="http://schemas.microsoft.com/office/drawing/2014/main" id="{46B1B8BD-2B85-156D-7CAD-53A131F43903}"/>
                </a:ext>
              </a:extLst>
            </p:cNvPr>
            <p:cNvSpPr txBox="1"/>
            <p:nvPr/>
          </p:nvSpPr>
          <p:spPr>
            <a:xfrm>
              <a:off x="872461" y="1723675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Season</a:t>
              </a:r>
              <a:endParaRPr sz="17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177" name="Google Shape;1276;p33">
            <a:extLst>
              <a:ext uri="{FF2B5EF4-FFF2-40B4-BE49-F238E27FC236}">
                <a16:creationId xmlns:a16="http://schemas.microsoft.com/office/drawing/2014/main" id="{8C806C51-60FE-B369-3E50-4F91A4205D11}"/>
              </a:ext>
            </a:extLst>
          </p:cNvPr>
          <p:cNvGrpSpPr/>
          <p:nvPr/>
        </p:nvGrpSpPr>
        <p:grpSpPr>
          <a:xfrm>
            <a:off x="-2988711" y="3619150"/>
            <a:ext cx="1794302" cy="943850"/>
            <a:chOff x="873952" y="3619150"/>
            <a:chExt cx="1794302" cy="943850"/>
          </a:xfrm>
        </p:grpSpPr>
        <p:sp>
          <p:nvSpPr>
            <p:cNvPr id="1178" name="Google Shape;1277;p33">
              <a:extLst>
                <a:ext uri="{FF2B5EF4-FFF2-40B4-BE49-F238E27FC236}">
                  <a16:creationId xmlns:a16="http://schemas.microsoft.com/office/drawing/2014/main" id="{20A89CAE-E78F-B7E8-3607-44F1155AC891}"/>
                </a:ext>
              </a:extLst>
            </p:cNvPr>
            <p:cNvSpPr txBox="1"/>
            <p:nvPr/>
          </p:nvSpPr>
          <p:spPr>
            <a:xfrm>
              <a:off x="873952" y="3990600"/>
              <a:ext cx="17943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What is the trends on winning and losing in 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he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league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9" name="Google Shape;1278;p33">
              <a:extLst>
                <a:ext uri="{FF2B5EF4-FFF2-40B4-BE49-F238E27FC236}">
                  <a16:creationId xmlns:a16="http://schemas.microsoft.com/office/drawing/2014/main" id="{70C6F032-25B3-B67E-6A9E-E512F66D4F23}"/>
                </a:ext>
              </a:extLst>
            </p:cNvPr>
            <p:cNvSpPr txBox="1"/>
            <p:nvPr/>
          </p:nvSpPr>
          <p:spPr>
            <a:xfrm>
              <a:off x="873954" y="3619150"/>
              <a:ext cx="17943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Win/Lose</a:t>
              </a:r>
              <a:endParaRPr sz="1700" dirty="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180" name="Google Shape;1295;p33">
            <a:extLst>
              <a:ext uri="{FF2B5EF4-FFF2-40B4-BE49-F238E27FC236}">
                <a16:creationId xmlns:a16="http://schemas.microsoft.com/office/drawing/2014/main" id="{D4706241-9787-6997-0FF7-4E54CE047EB5}"/>
              </a:ext>
            </a:extLst>
          </p:cNvPr>
          <p:cNvGrpSpPr/>
          <p:nvPr/>
        </p:nvGrpSpPr>
        <p:grpSpPr>
          <a:xfrm>
            <a:off x="-2415663" y="1273447"/>
            <a:ext cx="637703" cy="353499"/>
            <a:chOff x="6293525" y="2740097"/>
            <a:chExt cx="637703" cy="353499"/>
          </a:xfrm>
        </p:grpSpPr>
        <p:sp>
          <p:nvSpPr>
            <p:cNvPr id="1181" name="Google Shape;1296;p33">
              <a:extLst>
                <a:ext uri="{FF2B5EF4-FFF2-40B4-BE49-F238E27FC236}">
                  <a16:creationId xmlns:a16="http://schemas.microsoft.com/office/drawing/2014/main" id="{FF49FA8F-8EC5-9E3A-DFA1-C531BA04D700}"/>
                </a:ext>
              </a:extLst>
            </p:cNvPr>
            <p:cNvSpPr/>
            <p:nvPr/>
          </p:nvSpPr>
          <p:spPr>
            <a:xfrm>
              <a:off x="6293525" y="2857173"/>
              <a:ext cx="119557" cy="119330"/>
            </a:xfrm>
            <a:custGeom>
              <a:avLst/>
              <a:gdLst/>
              <a:ahLst/>
              <a:cxnLst/>
              <a:rect l="l" t="t" r="r" b="b"/>
              <a:pathLst>
                <a:path w="11557" h="11535" extrusionOk="0">
                  <a:moveTo>
                    <a:pt x="5768" y="1772"/>
                  </a:moveTo>
                  <a:cubicBezTo>
                    <a:pt x="7971" y="1772"/>
                    <a:pt x="9763" y="3563"/>
                    <a:pt x="9763" y="5767"/>
                  </a:cubicBezTo>
                  <a:cubicBezTo>
                    <a:pt x="9763" y="7970"/>
                    <a:pt x="7971" y="9763"/>
                    <a:pt x="5768" y="9763"/>
                  </a:cubicBezTo>
                  <a:cubicBezTo>
                    <a:pt x="3586" y="9763"/>
                    <a:pt x="1794" y="7970"/>
                    <a:pt x="1794" y="5767"/>
                  </a:cubicBezTo>
                  <a:cubicBezTo>
                    <a:pt x="1794" y="3563"/>
                    <a:pt x="3586" y="1772"/>
                    <a:pt x="5768" y="1772"/>
                  </a:cubicBezTo>
                  <a:close/>
                  <a:moveTo>
                    <a:pt x="5768" y="1"/>
                  </a:moveTo>
                  <a:cubicBezTo>
                    <a:pt x="2592" y="1"/>
                    <a:pt x="1" y="2592"/>
                    <a:pt x="1" y="5767"/>
                  </a:cubicBezTo>
                  <a:cubicBezTo>
                    <a:pt x="1" y="8942"/>
                    <a:pt x="2592" y="11534"/>
                    <a:pt x="5768" y="11534"/>
                  </a:cubicBezTo>
                  <a:cubicBezTo>
                    <a:pt x="8965" y="11534"/>
                    <a:pt x="11557" y="8942"/>
                    <a:pt x="11557" y="5767"/>
                  </a:cubicBezTo>
                  <a:cubicBezTo>
                    <a:pt x="11557" y="2592"/>
                    <a:pt x="8965" y="1"/>
                    <a:pt x="5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297;p33">
              <a:extLst>
                <a:ext uri="{FF2B5EF4-FFF2-40B4-BE49-F238E27FC236}">
                  <a16:creationId xmlns:a16="http://schemas.microsoft.com/office/drawing/2014/main" id="{87E908EC-69A7-694F-B6B8-CB2F2EB64F12}"/>
                </a:ext>
              </a:extLst>
            </p:cNvPr>
            <p:cNvSpPr/>
            <p:nvPr/>
          </p:nvSpPr>
          <p:spPr>
            <a:xfrm>
              <a:off x="6353191" y="2740097"/>
              <a:ext cx="578037" cy="353499"/>
            </a:xfrm>
            <a:custGeom>
              <a:avLst/>
              <a:gdLst/>
              <a:ahLst/>
              <a:cxnLst/>
              <a:rect l="l" t="t" r="r" b="b"/>
              <a:pathLst>
                <a:path w="55876" h="34171" extrusionOk="0">
                  <a:moveTo>
                    <a:pt x="17084" y="1"/>
                  </a:moveTo>
                  <a:cubicBezTo>
                    <a:pt x="7646" y="1"/>
                    <a:pt x="0" y="7647"/>
                    <a:pt x="0" y="17085"/>
                  </a:cubicBezTo>
                  <a:cubicBezTo>
                    <a:pt x="0" y="26524"/>
                    <a:pt x="7646" y="34170"/>
                    <a:pt x="17084" y="34170"/>
                  </a:cubicBezTo>
                  <a:cubicBezTo>
                    <a:pt x="20324" y="34170"/>
                    <a:pt x="23370" y="33263"/>
                    <a:pt x="25940" y="31708"/>
                  </a:cubicBezTo>
                  <a:lnTo>
                    <a:pt x="25940" y="31685"/>
                  </a:lnTo>
                  <a:cubicBezTo>
                    <a:pt x="27365" y="30821"/>
                    <a:pt x="28661" y="29764"/>
                    <a:pt x="29763" y="28532"/>
                  </a:cubicBezTo>
                  <a:cubicBezTo>
                    <a:pt x="32269" y="26026"/>
                    <a:pt x="34881" y="22766"/>
                    <a:pt x="40822" y="17085"/>
                  </a:cubicBezTo>
                  <a:cubicBezTo>
                    <a:pt x="48186" y="10043"/>
                    <a:pt x="55876" y="10043"/>
                    <a:pt x="55876" y="10043"/>
                  </a:cubicBezTo>
                  <a:lnTo>
                    <a:pt x="55876" y="1"/>
                  </a:lnTo>
                  <a:lnTo>
                    <a:pt x="39181" y="1"/>
                  </a:lnTo>
                  <a:lnTo>
                    <a:pt x="39181" y="2290"/>
                  </a:lnTo>
                  <a:cubicBezTo>
                    <a:pt x="39181" y="3650"/>
                    <a:pt x="38078" y="4773"/>
                    <a:pt x="36696" y="4773"/>
                  </a:cubicBezTo>
                  <a:cubicBezTo>
                    <a:pt x="35336" y="4773"/>
                    <a:pt x="34234" y="3650"/>
                    <a:pt x="34234" y="2290"/>
                  </a:cubicBezTo>
                  <a:lnTo>
                    <a:pt x="34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298;p33">
              <a:extLst>
                <a:ext uri="{FF2B5EF4-FFF2-40B4-BE49-F238E27FC236}">
                  <a16:creationId xmlns:a16="http://schemas.microsoft.com/office/drawing/2014/main" id="{A4665F73-05AC-C807-5652-C5725765B12F}"/>
                </a:ext>
              </a:extLst>
            </p:cNvPr>
            <p:cNvSpPr/>
            <p:nvPr/>
          </p:nvSpPr>
          <p:spPr>
            <a:xfrm>
              <a:off x="6415742" y="2802659"/>
              <a:ext cx="228138" cy="228366"/>
            </a:xfrm>
            <a:custGeom>
              <a:avLst/>
              <a:gdLst/>
              <a:ahLst/>
              <a:cxnLst/>
              <a:rect l="l" t="t" r="r" b="b"/>
              <a:pathLst>
                <a:path w="22053" h="22075" extrusionOk="0">
                  <a:moveTo>
                    <a:pt x="11037" y="0"/>
                  </a:moveTo>
                  <a:cubicBezTo>
                    <a:pt x="4946" y="0"/>
                    <a:pt x="1" y="4946"/>
                    <a:pt x="1" y="11037"/>
                  </a:cubicBezTo>
                  <a:cubicBezTo>
                    <a:pt x="1" y="17127"/>
                    <a:pt x="4946" y="22074"/>
                    <a:pt x="11037" y="22074"/>
                  </a:cubicBezTo>
                  <a:cubicBezTo>
                    <a:pt x="17107" y="22074"/>
                    <a:pt x="22052" y="17127"/>
                    <a:pt x="22052" y="11037"/>
                  </a:cubicBezTo>
                  <a:cubicBezTo>
                    <a:pt x="22052" y="4946"/>
                    <a:pt x="17107" y="0"/>
                    <a:pt x="1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8" name="Google Shape;1305;p33">
            <a:extLst>
              <a:ext uri="{FF2B5EF4-FFF2-40B4-BE49-F238E27FC236}">
                <a16:creationId xmlns:a16="http://schemas.microsoft.com/office/drawing/2014/main" id="{1AD0B3E9-FDAE-74CB-6DCC-22AD3ED21020}"/>
              </a:ext>
            </a:extLst>
          </p:cNvPr>
          <p:cNvSpPr txBox="1"/>
          <p:nvPr/>
        </p:nvSpPr>
        <p:spPr>
          <a:xfrm>
            <a:off x="-2378238" y="3200750"/>
            <a:ext cx="2850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17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049" name="Google Shape;1273;p33">
            <a:extLst>
              <a:ext uri="{FF2B5EF4-FFF2-40B4-BE49-F238E27FC236}">
                <a16:creationId xmlns:a16="http://schemas.microsoft.com/office/drawing/2014/main" id="{1F4EBF88-7BF7-31EC-5DB3-406E3321411B}"/>
              </a:ext>
            </a:extLst>
          </p:cNvPr>
          <p:cNvGrpSpPr/>
          <p:nvPr/>
        </p:nvGrpSpPr>
        <p:grpSpPr>
          <a:xfrm>
            <a:off x="-2851527" y="1723675"/>
            <a:ext cx="1790702" cy="943850"/>
            <a:chOff x="3195643" y="1723675"/>
            <a:chExt cx="1790702" cy="943850"/>
          </a:xfrm>
        </p:grpSpPr>
        <p:sp>
          <p:nvSpPr>
            <p:cNvPr id="2051" name="Google Shape;1274;p33">
              <a:extLst>
                <a:ext uri="{FF2B5EF4-FFF2-40B4-BE49-F238E27FC236}">
                  <a16:creationId xmlns:a16="http://schemas.microsoft.com/office/drawing/2014/main" id="{FE79CA4A-CF18-C67C-4DB4-02143910837A}"/>
                </a:ext>
              </a:extLst>
            </p:cNvPr>
            <p:cNvSpPr txBox="1"/>
            <p:nvPr/>
          </p:nvSpPr>
          <p:spPr>
            <a:xfrm>
              <a:off x="3195643" y="2095125"/>
              <a:ext cx="1790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97A7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For each team what is its performance over seasons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3" name="Google Shape;1275;p33">
              <a:extLst>
                <a:ext uri="{FF2B5EF4-FFF2-40B4-BE49-F238E27FC236}">
                  <a16:creationId xmlns:a16="http://schemas.microsoft.com/office/drawing/2014/main" id="{D7A8234C-9597-CFDD-7B93-C11BF4DDE167}"/>
                </a:ext>
              </a:extLst>
            </p:cNvPr>
            <p:cNvSpPr txBox="1"/>
            <p:nvPr/>
          </p:nvSpPr>
          <p:spPr>
            <a:xfrm>
              <a:off x="3195645" y="1723675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Teams</a:t>
              </a:r>
              <a:endParaRPr sz="17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054" name="Google Shape;1279;p33">
            <a:extLst>
              <a:ext uri="{FF2B5EF4-FFF2-40B4-BE49-F238E27FC236}">
                <a16:creationId xmlns:a16="http://schemas.microsoft.com/office/drawing/2014/main" id="{65A98EF1-3D66-EC1D-4755-9A9C57C1A17D}"/>
              </a:ext>
            </a:extLst>
          </p:cNvPr>
          <p:cNvGrpSpPr/>
          <p:nvPr/>
        </p:nvGrpSpPr>
        <p:grpSpPr>
          <a:xfrm>
            <a:off x="-3049970" y="3619150"/>
            <a:ext cx="2187624" cy="943850"/>
            <a:chOff x="2997200" y="3619150"/>
            <a:chExt cx="2187624" cy="943850"/>
          </a:xfrm>
        </p:grpSpPr>
        <p:sp>
          <p:nvSpPr>
            <p:cNvPr id="2055" name="Google Shape;1280;p33">
              <a:extLst>
                <a:ext uri="{FF2B5EF4-FFF2-40B4-BE49-F238E27FC236}">
                  <a16:creationId xmlns:a16="http://schemas.microsoft.com/office/drawing/2014/main" id="{8FA1C3DC-FBD9-57A5-71C6-903BB6470D1F}"/>
                </a:ext>
              </a:extLst>
            </p:cNvPr>
            <p:cNvSpPr txBox="1"/>
            <p:nvPr/>
          </p:nvSpPr>
          <p:spPr>
            <a:xfrm>
              <a:off x="3195662" y="3990600"/>
              <a:ext cx="1790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Qualification and Relegation trends in the league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6" name="Google Shape;1281;p33">
              <a:extLst>
                <a:ext uri="{FF2B5EF4-FFF2-40B4-BE49-F238E27FC236}">
                  <a16:creationId xmlns:a16="http://schemas.microsoft.com/office/drawing/2014/main" id="{9A7FEC3C-2C4B-6284-0928-ED750418DCE0}"/>
                </a:ext>
              </a:extLst>
            </p:cNvPr>
            <p:cNvSpPr txBox="1"/>
            <p:nvPr/>
          </p:nvSpPr>
          <p:spPr>
            <a:xfrm>
              <a:off x="2997200" y="3619150"/>
              <a:ext cx="2187624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Qualification/ Relegation</a:t>
              </a:r>
              <a:endParaRPr sz="1600" b="1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057" name="Google Shape;1299;p33">
            <a:extLst>
              <a:ext uri="{FF2B5EF4-FFF2-40B4-BE49-F238E27FC236}">
                <a16:creationId xmlns:a16="http://schemas.microsoft.com/office/drawing/2014/main" id="{CAD4661A-CDE3-892D-76DB-5E1936E643FF}"/>
              </a:ext>
            </a:extLst>
          </p:cNvPr>
          <p:cNvGrpSpPr/>
          <p:nvPr/>
        </p:nvGrpSpPr>
        <p:grpSpPr>
          <a:xfrm>
            <a:off x="-2144189" y="2857583"/>
            <a:ext cx="376052" cy="755190"/>
            <a:chOff x="8217206" y="2539233"/>
            <a:chExt cx="376052" cy="755190"/>
          </a:xfrm>
        </p:grpSpPr>
        <p:sp>
          <p:nvSpPr>
            <p:cNvPr id="2058" name="Google Shape;1300;p33">
              <a:extLst>
                <a:ext uri="{FF2B5EF4-FFF2-40B4-BE49-F238E27FC236}">
                  <a16:creationId xmlns:a16="http://schemas.microsoft.com/office/drawing/2014/main" id="{B5C28D8A-46BA-1EB7-9065-8CC895089B85}"/>
                </a:ext>
              </a:extLst>
            </p:cNvPr>
            <p:cNvSpPr/>
            <p:nvPr/>
          </p:nvSpPr>
          <p:spPr>
            <a:xfrm>
              <a:off x="8217206" y="2737635"/>
              <a:ext cx="275518" cy="491574"/>
            </a:xfrm>
            <a:custGeom>
              <a:avLst/>
              <a:gdLst/>
              <a:ahLst/>
              <a:cxnLst/>
              <a:rect l="l" t="t" r="r" b="b"/>
              <a:pathLst>
                <a:path w="26633" h="47518" extrusionOk="0">
                  <a:moveTo>
                    <a:pt x="22572" y="0"/>
                  </a:moveTo>
                  <a:lnTo>
                    <a:pt x="22572" y="0"/>
                  </a:lnTo>
                  <a:cubicBezTo>
                    <a:pt x="22571" y="0"/>
                    <a:pt x="13975" y="3479"/>
                    <a:pt x="9267" y="5789"/>
                  </a:cubicBezTo>
                  <a:cubicBezTo>
                    <a:pt x="4472" y="8121"/>
                    <a:pt x="605" y="12334"/>
                    <a:pt x="432" y="13630"/>
                  </a:cubicBezTo>
                  <a:cubicBezTo>
                    <a:pt x="0" y="16827"/>
                    <a:pt x="2960" y="29893"/>
                    <a:pt x="6330" y="35552"/>
                  </a:cubicBezTo>
                  <a:cubicBezTo>
                    <a:pt x="8899" y="39829"/>
                    <a:pt x="11534" y="45487"/>
                    <a:pt x="13132" y="47518"/>
                  </a:cubicBezTo>
                  <a:lnTo>
                    <a:pt x="26632" y="47518"/>
                  </a:lnTo>
                  <a:lnTo>
                    <a:pt x="20369" y="35854"/>
                  </a:lnTo>
                  <a:cubicBezTo>
                    <a:pt x="20369" y="35854"/>
                    <a:pt x="24061" y="32291"/>
                    <a:pt x="21729" y="23090"/>
                  </a:cubicBezTo>
                  <a:cubicBezTo>
                    <a:pt x="21729" y="23090"/>
                    <a:pt x="22031" y="20390"/>
                    <a:pt x="22961" y="18230"/>
                  </a:cubicBezTo>
                  <a:cubicBezTo>
                    <a:pt x="23868" y="16092"/>
                    <a:pt x="25228" y="11923"/>
                    <a:pt x="25596" y="10627"/>
                  </a:cubicBezTo>
                  <a:cubicBezTo>
                    <a:pt x="25962" y="9331"/>
                    <a:pt x="25898" y="7430"/>
                    <a:pt x="24104" y="6632"/>
                  </a:cubicBezTo>
                  <a:cubicBezTo>
                    <a:pt x="23822" y="6505"/>
                    <a:pt x="23554" y="6447"/>
                    <a:pt x="23299" y="6447"/>
                  </a:cubicBezTo>
                  <a:cubicBezTo>
                    <a:pt x="21954" y="6447"/>
                    <a:pt x="20986" y="8042"/>
                    <a:pt x="20369" y="9331"/>
                  </a:cubicBezTo>
                  <a:cubicBezTo>
                    <a:pt x="19634" y="10865"/>
                    <a:pt x="17063" y="19030"/>
                    <a:pt x="15531" y="19764"/>
                  </a:cubicBezTo>
                  <a:cubicBezTo>
                    <a:pt x="15224" y="19911"/>
                    <a:pt x="14714" y="20002"/>
                    <a:pt x="14105" y="20002"/>
                  </a:cubicBezTo>
                  <a:cubicBezTo>
                    <a:pt x="12740" y="20002"/>
                    <a:pt x="10878" y="19544"/>
                    <a:pt x="9699" y="18230"/>
                  </a:cubicBezTo>
                  <a:cubicBezTo>
                    <a:pt x="7971" y="16329"/>
                    <a:pt x="7366" y="13996"/>
                    <a:pt x="10563" y="11600"/>
                  </a:cubicBezTo>
                  <a:cubicBezTo>
                    <a:pt x="13737" y="9224"/>
                    <a:pt x="19505" y="7733"/>
                    <a:pt x="21665" y="6027"/>
                  </a:cubicBezTo>
                  <a:cubicBezTo>
                    <a:pt x="23802" y="4299"/>
                    <a:pt x="23738" y="1426"/>
                    <a:pt x="2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1301;p33">
              <a:extLst>
                <a:ext uri="{FF2B5EF4-FFF2-40B4-BE49-F238E27FC236}">
                  <a16:creationId xmlns:a16="http://schemas.microsoft.com/office/drawing/2014/main" id="{D069D37B-5ADE-28B9-B9E5-4E71ED7885FD}"/>
                </a:ext>
              </a:extLst>
            </p:cNvPr>
            <p:cNvSpPr/>
            <p:nvPr/>
          </p:nvSpPr>
          <p:spPr>
            <a:xfrm>
              <a:off x="8351940" y="2539233"/>
              <a:ext cx="241318" cy="343444"/>
            </a:xfrm>
            <a:custGeom>
              <a:avLst/>
              <a:gdLst/>
              <a:ahLst/>
              <a:cxnLst/>
              <a:rect l="l" t="t" r="r" b="b"/>
              <a:pathLst>
                <a:path w="23327" h="33199" extrusionOk="0">
                  <a:moveTo>
                    <a:pt x="5918" y="1"/>
                  </a:moveTo>
                  <a:cubicBezTo>
                    <a:pt x="2656" y="1"/>
                    <a:pt x="0" y="2658"/>
                    <a:pt x="0" y="5919"/>
                  </a:cubicBezTo>
                  <a:lnTo>
                    <a:pt x="0" y="27281"/>
                  </a:lnTo>
                  <a:cubicBezTo>
                    <a:pt x="0" y="30541"/>
                    <a:pt x="2656" y="33199"/>
                    <a:pt x="5918" y="33199"/>
                  </a:cubicBezTo>
                  <a:lnTo>
                    <a:pt x="17409" y="33199"/>
                  </a:lnTo>
                  <a:cubicBezTo>
                    <a:pt x="20669" y="33199"/>
                    <a:pt x="23327" y="30541"/>
                    <a:pt x="23327" y="27281"/>
                  </a:cubicBezTo>
                  <a:lnTo>
                    <a:pt x="23327" y="5919"/>
                  </a:lnTo>
                  <a:cubicBezTo>
                    <a:pt x="23327" y="2658"/>
                    <a:pt x="20669" y="1"/>
                    <a:pt x="17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0" name="Google Shape;1302;p33">
              <a:extLst>
                <a:ext uri="{FF2B5EF4-FFF2-40B4-BE49-F238E27FC236}">
                  <a16:creationId xmlns:a16="http://schemas.microsoft.com/office/drawing/2014/main" id="{46E586B3-BB4A-7A54-2DE0-57C79223290A}"/>
                </a:ext>
              </a:extLst>
            </p:cNvPr>
            <p:cNvSpPr/>
            <p:nvPr/>
          </p:nvSpPr>
          <p:spPr>
            <a:xfrm>
              <a:off x="8402647" y="2804324"/>
              <a:ext cx="83122" cy="171282"/>
            </a:xfrm>
            <a:custGeom>
              <a:avLst/>
              <a:gdLst/>
              <a:ahLst/>
              <a:cxnLst/>
              <a:rect l="l" t="t" r="r" b="b"/>
              <a:pathLst>
                <a:path w="8035" h="16557" extrusionOk="0">
                  <a:moveTo>
                    <a:pt x="5372" y="0"/>
                  </a:moveTo>
                  <a:cubicBezTo>
                    <a:pt x="4027" y="0"/>
                    <a:pt x="3059" y="1595"/>
                    <a:pt x="2442" y="2884"/>
                  </a:cubicBezTo>
                  <a:cubicBezTo>
                    <a:pt x="2031" y="3748"/>
                    <a:pt x="1059" y="6642"/>
                    <a:pt x="0" y="9191"/>
                  </a:cubicBezTo>
                  <a:cubicBezTo>
                    <a:pt x="541" y="11912"/>
                    <a:pt x="3133" y="15627"/>
                    <a:pt x="3802" y="16557"/>
                  </a:cubicBezTo>
                  <a:cubicBezTo>
                    <a:pt x="3867" y="16082"/>
                    <a:pt x="4190" y="13727"/>
                    <a:pt x="5034" y="11783"/>
                  </a:cubicBezTo>
                  <a:cubicBezTo>
                    <a:pt x="5941" y="9645"/>
                    <a:pt x="7301" y="5476"/>
                    <a:pt x="7669" y="4180"/>
                  </a:cubicBezTo>
                  <a:cubicBezTo>
                    <a:pt x="8035" y="2884"/>
                    <a:pt x="7971" y="983"/>
                    <a:pt x="6177" y="185"/>
                  </a:cubicBezTo>
                  <a:cubicBezTo>
                    <a:pt x="5895" y="58"/>
                    <a:pt x="5627" y="0"/>
                    <a:pt x="5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1303;p33">
              <a:extLst>
                <a:ext uri="{FF2B5EF4-FFF2-40B4-BE49-F238E27FC236}">
                  <a16:creationId xmlns:a16="http://schemas.microsoft.com/office/drawing/2014/main" id="{1487C4E1-55C9-8A97-9430-D08818CD0E7E}"/>
                </a:ext>
              </a:extLst>
            </p:cNvPr>
            <p:cNvSpPr/>
            <p:nvPr/>
          </p:nvSpPr>
          <p:spPr>
            <a:xfrm>
              <a:off x="8307470" y="3154093"/>
              <a:ext cx="186800" cy="140330"/>
            </a:xfrm>
            <a:custGeom>
              <a:avLst/>
              <a:gdLst/>
              <a:ahLst/>
              <a:cxnLst/>
              <a:rect l="l" t="t" r="r" b="b"/>
              <a:pathLst>
                <a:path w="18057" h="13565" extrusionOk="0">
                  <a:moveTo>
                    <a:pt x="0" y="0"/>
                  </a:moveTo>
                  <a:lnTo>
                    <a:pt x="0" y="13565"/>
                  </a:lnTo>
                  <a:lnTo>
                    <a:pt x="18057" y="13565"/>
                  </a:lnTo>
                  <a:lnTo>
                    <a:pt x="18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1304;p33">
              <a:extLst>
                <a:ext uri="{FF2B5EF4-FFF2-40B4-BE49-F238E27FC236}">
                  <a16:creationId xmlns:a16="http://schemas.microsoft.com/office/drawing/2014/main" id="{515B0466-C34A-3642-5DFF-DB3ED5D7867F}"/>
                </a:ext>
              </a:extLst>
            </p:cNvPr>
            <p:cNvSpPr/>
            <p:nvPr/>
          </p:nvSpPr>
          <p:spPr>
            <a:xfrm>
              <a:off x="8307470" y="3154093"/>
              <a:ext cx="186800" cy="70170"/>
            </a:xfrm>
            <a:custGeom>
              <a:avLst/>
              <a:gdLst/>
              <a:ahLst/>
              <a:cxnLst/>
              <a:rect l="l" t="t" r="r" b="b"/>
              <a:pathLst>
                <a:path w="18057" h="6783" extrusionOk="0">
                  <a:moveTo>
                    <a:pt x="0" y="0"/>
                  </a:moveTo>
                  <a:lnTo>
                    <a:pt x="0" y="6783"/>
                  </a:lnTo>
                  <a:lnTo>
                    <a:pt x="18057" y="6783"/>
                  </a:lnTo>
                  <a:lnTo>
                    <a:pt x="18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63" name="Picture 2" descr="Egyptian Football ...">
            <a:extLst>
              <a:ext uri="{FF2B5EF4-FFF2-40B4-BE49-F238E27FC236}">
                <a16:creationId xmlns:a16="http://schemas.microsoft.com/office/drawing/2014/main" id="{938B82B2-89C3-C2E2-743F-CC33F078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0217" y="1284900"/>
            <a:ext cx="821194" cy="4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4" name="Google Shape;1285;p33">
            <a:extLst>
              <a:ext uri="{FF2B5EF4-FFF2-40B4-BE49-F238E27FC236}">
                <a16:creationId xmlns:a16="http://schemas.microsoft.com/office/drawing/2014/main" id="{91A09003-1827-77E7-2D7B-010234C015FA}"/>
              </a:ext>
            </a:extLst>
          </p:cNvPr>
          <p:cNvGrpSpPr/>
          <p:nvPr/>
        </p:nvGrpSpPr>
        <p:grpSpPr>
          <a:xfrm>
            <a:off x="-2348808" y="3118260"/>
            <a:ext cx="635780" cy="408573"/>
            <a:chOff x="71800" y="2337050"/>
            <a:chExt cx="1282850" cy="824400"/>
          </a:xfrm>
        </p:grpSpPr>
        <p:sp>
          <p:nvSpPr>
            <p:cNvPr id="2065" name="Google Shape;1286;p33">
              <a:extLst>
                <a:ext uri="{FF2B5EF4-FFF2-40B4-BE49-F238E27FC236}">
                  <a16:creationId xmlns:a16="http://schemas.microsoft.com/office/drawing/2014/main" id="{FD9E94F2-2F45-83B3-4623-4AE65E94435C}"/>
                </a:ext>
              </a:extLst>
            </p:cNvPr>
            <p:cNvSpPr/>
            <p:nvPr/>
          </p:nvSpPr>
          <p:spPr>
            <a:xfrm>
              <a:off x="71800" y="2337050"/>
              <a:ext cx="1282850" cy="824400"/>
            </a:xfrm>
            <a:custGeom>
              <a:avLst/>
              <a:gdLst/>
              <a:ahLst/>
              <a:cxnLst/>
              <a:rect l="l" t="t" r="r" b="b"/>
              <a:pathLst>
                <a:path w="51314" h="32976" extrusionOk="0">
                  <a:moveTo>
                    <a:pt x="0" y="1"/>
                  </a:moveTo>
                  <a:lnTo>
                    <a:pt x="0" y="32975"/>
                  </a:lnTo>
                  <a:lnTo>
                    <a:pt x="51313" y="32975"/>
                  </a:lnTo>
                  <a:lnTo>
                    <a:pt x="51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1287;p33">
              <a:extLst>
                <a:ext uri="{FF2B5EF4-FFF2-40B4-BE49-F238E27FC236}">
                  <a16:creationId xmlns:a16="http://schemas.microsoft.com/office/drawing/2014/main" id="{8D0A77D5-921E-5C36-9D19-7C2AE34E7FED}"/>
                </a:ext>
              </a:extLst>
            </p:cNvPr>
            <p:cNvSpPr/>
            <p:nvPr/>
          </p:nvSpPr>
          <p:spPr>
            <a:xfrm>
              <a:off x="145125" y="2410375"/>
              <a:ext cx="1136200" cy="677725"/>
            </a:xfrm>
            <a:custGeom>
              <a:avLst/>
              <a:gdLst/>
              <a:ahLst/>
              <a:cxnLst/>
              <a:rect l="l" t="t" r="r" b="b"/>
              <a:pathLst>
                <a:path w="45448" h="27109" extrusionOk="0">
                  <a:moveTo>
                    <a:pt x="0" y="1"/>
                  </a:moveTo>
                  <a:lnTo>
                    <a:pt x="0" y="27108"/>
                  </a:lnTo>
                  <a:lnTo>
                    <a:pt x="45448" y="27108"/>
                  </a:lnTo>
                  <a:lnTo>
                    <a:pt x="45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1288;p33">
              <a:extLst>
                <a:ext uri="{FF2B5EF4-FFF2-40B4-BE49-F238E27FC236}">
                  <a16:creationId xmlns:a16="http://schemas.microsoft.com/office/drawing/2014/main" id="{CA0D627D-9731-F6AA-681C-AB557687771B}"/>
                </a:ext>
              </a:extLst>
            </p:cNvPr>
            <p:cNvSpPr/>
            <p:nvPr/>
          </p:nvSpPr>
          <p:spPr>
            <a:xfrm>
              <a:off x="145125" y="2410375"/>
              <a:ext cx="568325" cy="677725"/>
            </a:xfrm>
            <a:custGeom>
              <a:avLst/>
              <a:gdLst/>
              <a:ahLst/>
              <a:cxnLst/>
              <a:rect l="l" t="t" r="r" b="b"/>
              <a:pathLst>
                <a:path w="22733" h="27109" extrusionOk="0">
                  <a:moveTo>
                    <a:pt x="0" y="1"/>
                  </a:moveTo>
                  <a:lnTo>
                    <a:pt x="0" y="27108"/>
                  </a:lnTo>
                  <a:lnTo>
                    <a:pt x="22732" y="27108"/>
                  </a:lnTo>
                  <a:lnTo>
                    <a:pt x="2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264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-0.25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BFFC4460-AC81-B362-5C43-EFF2F40F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664;p24">
            <a:extLst>
              <a:ext uri="{FF2B5EF4-FFF2-40B4-BE49-F238E27FC236}">
                <a16:creationId xmlns:a16="http://schemas.microsoft.com/office/drawing/2014/main" id="{7C2B1526-81F4-5D38-D69D-C1890F43F332}"/>
              </a:ext>
            </a:extLst>
          </p:cNvPr>
          <p:cNvSpPr/>
          <p:nvPr/>
        </p:nvSpPr>
        <p:spPr>
          <a:xfrm>
            <a:off x="3172829" y="-977778"/>
            <a:ext cx="2798341" cy="6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Project Understanding</a:t>
            </a:r>
          </a:p>
        </p:txBody>
      </p:sp>
      <p:grpSp>
        <p:nvGrpSpPr>
          <p:cNvPr id="759" name="Google Shape;759;p26">
            <a:extLst>
              <a:ext uri="{FF2B5EF4-FFF2-40B4-BE49-F238E27FC236}">
                <a16:creationId xmlns:a16="http://schemas.microsoft.com/office/drawing/2014/main" id="{6975DDE2-4EB0-BF3B-D9D8-E51E55029436}"/>
              </a:ext>
            </a:extLst>
          </p:cNvPr>
          <p:cNvGrpSpPr/>
          <p:nvPr/>
        </p:nvGrpSpPr>
        <p:grpSpPr>
          <a:xfrm>
            <a:off x="11454329" y="1569605"/>
            <a:ext cx="2306142" cy="1228566"/>
            <a:chOff x="233350" y="949250"/>
            <a:chExt cx="7137300" cy="3802300"/>
          </a:xfrm>
        </p:grpSpPr>
        <p:sp>
          <p:nvSpPr>
            <p:cNvPr id="760" name="Google Shape;760;p26">
              <a:extLst>
                <a:ext uri="{FF2B5EF4-FFF2-40B4-BE49-F238E27FC236}">
                  <a16:creationId xmlns:a16="http://schemas.microsoft.com/office/drawing/2014/main" id="{9EC8BFE0-43BB-5C98-80FE-B3BE1AF8DFE6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6">
              <a:extLst>
                <a:ext uri="{FF2B5EF4-FFF2-40B4-BE49-F238E27FC236}">
                  <a16:creationId xmlns:a16="http://schemas.microsoft.com/office/drawing/2014/main" id="{6A04329C-1E2C-75C7-7DB9-1B374D5CB5D2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26">
              <a:extLst>
                <a:ext uri="{FF2B5EF4-FFF2-40B4-BE49-F238E27FC236}">
                  <a16:creationId xmlns:a16="http://schemas.microsoft.com/office/drawing/2014/main" id="{91EE7C72-6692-1CF4-DAB5-1F7B4D37C1CA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6">
              <a:extLst>
                <a:ext uri="{FF2B5EF4-FFF2-40B4-BE49-F238E27FC236}">
                  <a16:creationId xmlns:a16="http://schemas.microsoft.com/office/drawing/2014/main" id="{2A124934-2AB7-F9C5-C9CD-404A83B7850E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6">
              <a:extLst>
                <a:ext uri="{FF2B5EF4-FFF2-40B4-BE49-F238E27FC236}">
                  <a16:creationId xmlns:a16="http://schemas.microsoft.com/office/drawing/2014/main" id="{9230B95E-82C2-9EF0-B251-3195C7C900D0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>
              <a:extLst>
                <a:ext uri="{FF2B5EF4-FFF2-40B4-BE49-F238E27FC236}">
                  <a16:creationId xmlns:a16="http://schemas.microsoft.com/office/drawing/2014/main" id="{99A4F784-B0F1-D35F-4E63-75BC7A7F74D0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6">
              <a:extLst>
                <a:ext uri="{FF2B5EF4-FFF2-40B4-BE49-F238E27FC236}">
                  <a16:creationId xmlns:a16="http://schemas.microsoft.com/office/drawing/2014/main" id="{BB24319B-FB77-C083-50D0-0669F617EAA6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6">
              <a:extLst>
                <a:ext uri="{FF2B5EF4-FFF2-40B4-BE49-F238E27FC236}">
                  <a16:creationId xmlns:a16="http://schemas.microsoft.com/office/drawing/2014/main" id="{134C2F1D-8B58-8268-43DC-9709CDC15318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6">
              <a:extLst>
                <a:ext uri="{FF2B5EF4-FFF2-40B4-BE49-F238E27FC236}">
                  <a16:creationId xmlns:a16="http://schemas.microsoft.com/office/drawing/2014/main" id="{1B255995-2F84-D909-7D19-85454D05516B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6">
              <a:extLst>
                <a:ext uri="{FF2B5EF4-FFF2-40B4-BE49-F238E27FC236}">
                  <a16:creationId xmlns:a16="http://schemas.microsoft.com/office/drawing/2014/main" id="{8581963D-3C79-8B9F-5FEF-BD2F95AC4586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6">
              <a:extLst>
                <a:ext uri="{FF2B5EF4-FFF2-40B4-BE49-F238E27FC236}">
                  <a16:creationId xmlns:a16="http://schemas.microsoft.com/office/drawing/2014/main" id="{787F1074-1173-371C-21D9-4080CE28A9EE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6">
              <a:extLst>
                <a:ext uri="{FF2B5EF4-FFF2-40B4-BE49-F238E27FC236}">
                  <a16:creationId xmlns:a16="http://schemas.microsoft.com/office/drawing/2014/main" id="{50B803BA-72B2-C49A-36EB-DB579A822616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6">
              <a:extLst>
                <a:ext uri="{FF2B5EF4-FFF2-40B4-BE49-F238E27FC236}">
                  <a16:creationId xmlns:a16="http://schemas.microsoft.com/office/drawing/2014/main" id="{A4BA7098-47E1-AB0D-1AB0-829A37A21F96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6">
              <a:extLst>
                <a:ext uri="{FF2B5EF4-FFF2-40B4-BE49-F238E27FC236}">
                  <a16:creationId xmlns:a16="http://schemas.microsoft.com/office/drawing/2014/main" id="{BF717127-1777-BEF7-1381-D91916A1E834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6">
              <a:extLst>
                <a:ext uri="{FF2B5EF4-FFF2-40B4-BE49-F238E27FC236}">
                  <a16:creationId xmlns:a16="http://schemas.microsoft.com/office/drawing/2014/main" id="{68717657-E109-AFE5-C423-091C4CE88785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6">
              <a:extLst>
                <a:ext uri="{FF2B5EF4-FFF2-40B4-BE49-F238E27FC236}">
                  <a16:creationId xmlns:a16="http://schemas.microsoft.com/office/drawing/2014/main" id="{E2ED8AE9-62C9-8FC1-C3C6-4272A49E43EE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6">
              <a:extLst>
                <a:ext uri="{FF2B5EF4-FFF2-40B4-BE49-F238E27FC236}">
                  <a16:creationId xmlns:a16="http://schemas.microsoft.com/office/drawing/2014/main" id="{49BAC75A-6616-7732-1207-ED09FE2466CC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6">
              <a:extLst>
                <a:ext uri="{FF2B5EF4-FFF2-40B4-BE49-F238E27FC236}">
                  <a16:creationId xmlns:a16="http://schemas.microsoft.com/office/drawing/2014/main" id="{FA04BE93-F2FE-F2DC-16BD-DC5B21D0A5B0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6">
              <a:extLst>
                <a:ext uri="{FF2B5EF4-FFF2-40B4-BE49-F238E27FC236}">
                  <a16:creationId xmlns:a16="http://schemas.microsoft.com/office/drawing/2014/main" id="{035AD0FA-2B5C-036E-A64C-76B566F714B6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6">
              <a:extLst>
                <a:ext uri="{FF2B5EF4-FFF2-40B4-BE49-F238E27FC236}">
                  <a16:creationId xmlns:a16="http://schemas.microsoft.com/office/drawing/2014/main" id="{045622F6-4D80-F671-D7C3-B05A30333991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>
              <a:extLst>
                <a:ext uri="{FF2B5EF4-FFF2-40B4-BE49-F238E27FC236}">
                  <a16:creationId xmlns:a16="http://schemas.microsoft.com/office/drawing/2014/main" id="{420E3394-023C-34E5-3686-3E4881520581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>
              <a:extLst>
                <a:ext uri="{FF2B5EF4-FFF2-40B4-BE49-F238E27FC236}">
                  <a16:creationId xmlns:a16="http://schemas.microsoft.com/office/drawing/2014/main" id="{CC0C5B0B-0842-2B19-7B87-D8878AD7975A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>
              <a:extLst>
                <a:ext uri="{FF2B5EF4-FFF2-40B4-BE49-F238E27FC236}">
                  <a16:creationId xmlns:a16="http://schemas.microsoft.com/office/drawing/2014/main" id="{19858E45-155F-B5AD-D0A3-C973E69AF2C3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6">
              <a:extLst>
                <a:ext uri="{FF2B5EF4-FFF2-40B4-BE49-F238E27FC236}">
                  <a16:creationId xmlns:a16="http://schemas.microsoft.com/office/drawing/2014/main" id="{ACC9D09B-188F-4315-8A2B-D70FFFECCAFC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6">
              <a:extLst>
                <a:ext uri="{FF2B5EF4-FFF2-40B4-BE49-F238E27FC236}">
                  <a16:creationId xmlns:a16="http://schemas.microsoft.com/office/drawing/2014/main" id="{43C4135E-70FE-9450-47B3-AF12DB537A19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>
              <a:extLst>
                <a:ext uri="{FF2B5EF4-FFF2-40B4-BE49-F238E27FC236}">
                  <a16:creationId xmlns:a16="http://schemas.microsoft.com/office/drawing/2014/main" id="{1E5EE335-109D-2DA1-0F8C-F92C7B30D018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>
              <a:extLst>
                <a:ext uri="{FF2B5EF4-FFF2-40B4-BE49-F238E27FC236}">
                  <a16:creationId xmlns:a16="http://schemas.microsoft.com/office/drawing/2014/main" id="{6BB338B5-7C9C-BBD6-73C0-8D52E971D4A3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>
              <a:extLst>
                <a:ext uri="{FF2B5EF4-FFF2-40B4-BE49-F238E27FC236}">
                  <a16:creationId xmlns:a16="http://schemas.microsoft.com/office/drawing/2014/main" id="{EEC38865-0FD8-B770-9F5D-3E95E2926E18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>
              <a:extLst>
                <a:ext uri="{FF2B5EF4-FFF2-40B4-BE49-F238E27FC236}">
                  <a16:creationId xmlns:a16="http://schemas.microsoft.com/office/drawing/2014/main" id="{E9020DAD-D23A-36B2-C7F3-634E2816E336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>
              <a:extLst>
                <a:ext uri="{FF2B5EF4-FFF2-40B4-BE49-F238E27FC236}">
                  <a16:creationId xmlns:a16="http://schemas.microsoft.com/office/drawing/2014/main" id="{01CFB702-E819-3635-BEAE-BB0D43BBBA2D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>
              <a:extLst>
                <a:ext uri="{FF2B5EF4-FFF2-40B4-BE49-F238E27FC236}">
                  <a16:creationId xmlns:a16="http://schemas.microsoft.com/office/drawing/2014/main" id="{8972DA94-6723-C7AB-4B6A-719A69163BF3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>
              <a:extLst>
                <a:ext uri="{FF2B5EF4-FFF2-40B4-BE49-F238E27FC236}">
                  <a16:creationId xmlns:a16="http://schemas.microsoft.com/office/drawing/2014/main" id="{DFF067B6-B62B-FA87-8679-9BE36B9D8567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>
              <a:extLst>
                <a:ext uri="{FF2B5EF4-FFF2-40B4-BE49-F238E27FC236}">
                  <a16:creationId xmlns:a16="http://schemas.microsoft.com/office/drawing/2014/main" id="{F359BF59-2B3E-F7BC-1228-2FC7D7E7B5C9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26">
              <a:extLst>
                <a:ext uri="{FF2B5EF4-FFF2-40B4-BE49-F238E27FC236}">
                  <a16:creationId xmlns:a16="http://schemas.microsoft.com/office/drawing/2014/main" id="{79BA3A1A-A96E-8074-3E3A-7EEED211C09F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6">
              <a:extLst>
                <a:ext uri="{FF2B5EF4-FFF2-40B4-BE49-F238E27FC236}">
                  <a16:creationId xmlns:a16="http://schemas.microsoft.com/office/drawing/2014/main" id="{CC859E0E-B4EE-6599-D83B-2DE07B9FF30C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>
              <a:extLst>
                <a:ext uri="{FF2B5EF4-FFF2-40B4-BE49-F238E27FC236}">
                  <a16:creationId xmlns:a16="http://schemas.microsoft.com/office/drawing/2014/main" id="{A29E5CB6-84EB-A93A-F9C3-50824EB8F69A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6">
              <a:extLst>
                <a:ext uri="{FF2B5EF4-FFF2-40B4-BE49-F238E27FC236}">
                  <a16:creationId xmlns:a16="http://schemas.microsoft.com/office/drawing/2014/main" id="{1137277B-2159-FEF1-BBD2-786B7FB270C7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6">
              <a:extLst>
                <a:ext uri="{FF2B5EF4-FFF2-40B4-BE49-F238E27FC236}">
                  <a16:creationId xmlns:a16="http://schemas.microsoft.com/office/drawing/2014/main" id="{00DF0637-DAF7-F74C-7B47-7F5FF011C8AB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6">
              <a:extLst>
                <a:ext uri="{FF2B5EF4-FFF2-40B4-BE49-F238E27FC236}">
                  <a16:creationId xmlns:a16="http://schemas.microsoft.com/office/drawing/2014/main" id="{2341B277-BA58-C289-0C26-A435054BFC8E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6">
              <a:extLst>
                <a:ext uri="{FF2B5EF4-FFF2-40B4-BE49-F238E27FC236}">
                  <a16:creationId xmlns:a16="http://schemas.microsoft.com/office/drawing/2014/main" id="{9939E5A6-3841-A497-B9CA-5DE1276B4A4B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6">
              <a:extLst>
                <a:ext uri="{FF2B5EF4-FFF2-40B4-BE49-F238E27FC236}">
                  <a16:creationId xmlns:a16="http://schemas.microsoft.com/office/drawing/2014/main" id="{7B952C0F-BE77-6D3D-7AA8-F2F1EE32466A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6">
              <a:extLst>
                <a:ext uri="{FF2B5EF4-FFF2-40B4-BE49-F238E27FC236}">
                  <a16:creationId xmlns:a16="http://schemas.microsoft.com/office/drawing/2014/main" id="{167B5178-F111-9C69-088B-FA893A4178CF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>
              <a:extLst>
                <a:ext uri="{FF2B5EF4-FFF2-40B4-BE49-F238E27FC236}">
                  <a16:creationId xmlns:a16="http://schemas.microsoft.com/office/drawing/2014/main" id="{D4BCC751-E1E9-7F85-52A8-00041BBF984D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>
              <a:extLst>
                <a:ext uri="{FF2B5EF4-FFF2-40B4-BE49-F238E27FC236}">
                  <a16:creationId xmlns:a16="http://schemas.microsoft.com/office/drawing/2014/main" id="{28D03BB1-5F8E-ACC5-C2CA-E9C40B31178E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>
              <a:extLst>
                <a:ext uri="{FF2B5EF4-FFF2-40B4-BE49-F238E27FC236}">
                  <a16:creationId xmlns:a16="http://schemas.microsoft.com/office/drawing/2014/main" id="{3E2AE162-EB9C-EE7C-112C-979E6CD62031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>
              <a:extLst>
                <a:ext uri="{FF2B5EF4-FFF2-40B4-BE49-F238E27FC236}">
                  <a16:creationId xmlns:a16="http://schemas.microsoft.com/office/drawing/2014/main" id="{4E39BD8E-505D-ABAA-95A2-E312C4A148B0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>
              <a:extLst>
                <a:ext uri="{FF2B5EF4-FFF2-40B4-BE49-F238E27FC236}">
                  <a16:creationId xmlns:a16="http://schemas.microsoft.com/office/drawing/2014/main" id="{47FD6926-3AB0-8CCB-8E44-A25273CB8A70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>
              <a:extLst>
                <a:ext uri="{FF2B5EF4-FFF2-40B4-BE49-F238E27FC236}">
                  <a16:creationId xmlns:a16="http://schemas.microsoft.com/office/drawing/2014/main" id="{70D56814-5440-2D23-3272-79DE18162F3E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>
              <a:extLst>
                <a:ext uri="{FF2B5EF4-FFF2-40B4-BE49-F238E27FC236}">
                  <a16:creationId xmlns:a16="http://schemas.microsoft.com/office/drawing/2014/main" id="{F14BEBA3-AD0E-3D6E-643D-0EE54C15523B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>
              <a:extLst>
                <a:ext uri="{FF2B5EF4-FFF2-40B4-BE49-F238E27FC236}">
                  <a16:creationId xmlns:a16="http://schemas.microsoft.com/office/drawing/2014/main" id="{53577456-BD28-A283-ACAC-AD700BCE83CE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>
              <a:extLst>
                <a:ext uri="{FF2B5EF4-FFF2-40B4-BE49-F238E27FC236}">
                  <a16:creationId xmlns:a16="http://schemas.microsoft.com/office/drawing/2014/main" id="{8C423B5D-E078-1051-FFE7-50F961EB7390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D9241958-8065-D072-E8C4-070AA4153B2A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2750608A-2625-9674-041A-BD2D5CAFE046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83DEA68D-3D75-0116-A4CE-26A74887053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3F24D2A2-EF00-EB3C-1132-C6B22016CDCA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E24AEAD2-FB66-87C4-B2D4-DDB1C2B1FF30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21" name="Picture 920">
            <a:extLst>
              <a:ext uri="{FF2B5EF4-FFF2-40B4-BE49-F238E27FC236}">
                <a16:creationId xmlns:a16="http://schemas.microsoft.com/office/drawing/2014/main" id="{E536310D-7514-A0B0-BC19-B22E7EF8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416" y="6469004"/>
            <a:ext cx="2715339" cy="1907239"/>
          </a:xfrm>
          <a:prstGeom prst="rect">
            <a:avLst/>
          </a:prstGeom>
        </p:spPr>
      </p:pic>
      <p:sp>
        <p:nvSpPr>
          <p:cNvPr id="3" name="Google Shape;664;p24">
            <a:extLst>
              <a:ext uri="{FF2B5EF4-FFF2-40B4-BE49-F238E27FC236}">
                <a16:creationId xmlns:a16="http://schemas.microsoft.com/office/drawing/2014/main" id="{A051794C-17A4-BB0F-2D47-38EC637A6F5A}"/>
              </a:ext>
            </a:extLst>
          </p:cNvPr>
          <p:cNvSpPr/>
          <p:nvPr/>
        </p:nvSpPr>
        <p:spPr>
          <a:xfrm>
            <a:off x="12213014" y="942138"/>
            <a:ext cx="1408648" cy="346732"/>
          </a:xfrm>
          <a:prstGeom prst="snip2Diag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Goal</a:t>
            </a:r>
          </a:p>
        </p:txBody>
      </p:sp>
      <p:sp>
        <p:nvSpPr>
          <p:cNvPr id="4" name="Google Shape;664;p24">
            <a:extLst>
              <a:ext uri="{FF2B5EF4-FFF2-40B4-BE49-F238E27FC236}">
                <a16:creationId xmlns:a16="http://schemas.microsoft.com/office/drawing/2014/main" id="{90396EC5-EC84-54DC-3881-FF1128658D23}"/>
              </a:ext>
            </a:extLst>
          </p:cNvPr>
          <p:cNvSpPr/>
          <p:nvPr/>
        </p:nvSpPr>
        <p:spPr>
          <a:xfrm>
            <a:off x="-3557679" y="942138"/>
            <a:ext cx="1929908" cy="346732"/>
          </a:xfrm>
          <a:prstGeom prst="snip2Diag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target audience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04607A-2ADB-133B-E1CD-9CC99BF8F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4" r="31654"/>
          <a:stretch/>
        </p:blipFill>
        <p:spPr bwMode="auto">
          <a:xfrm>
            <a:off x="-212730" y="6203424"/>
            <a:ext cx="1586654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Male wearing a suit">
            <a:extLst>
              <a:ext uri="{FF2B5EF4-FFF2-40B4-BE49-F238E27FC236}">
                <a16:creationId xmlns:a16="http://schemas.microsoft.com/office/drawing/2014/main" id="{ED83E988-84E6-76DB-F57E-5E1F13759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88855" y="6479289"/>
            <a:ext cx="845489" cy="21268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E93C06-B918-5E6B-B051-4BC32D040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5943615"/>
            <a:ext cx="2214719" cy="3322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696;p24">
            <a:extLst>
              <a:ext uri="{FF2B5EF4-FFF2-40B4-BE49-F238E27FC236}">
                <a16:creationId xmlns:a16="http://schemas.microsoft.com/office/drawing/2014/main" id="{46BE7A93-9D20-51D4-C279-78FE8292CC69}"/>
              </a:ext>
            </a:extLst>
          </p:cNvPr>
          <p:cNvSpPr/>
          <p:nvPr/>
        </p:nvSpPr>
        <p:spPr>
          <a:xfrm>
            <a:off x="3172829" y="184552"/>
            <a:ext cx="2798340" cy="68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Generating Questions</a:t>
            </a:r>
          </a:p>
        </p:txBody>
      </p:sp>
      <p:sp>
        <p:nvSpPr>
          <p:cNvPr id="6" name="Google Shape;1269;p33">
            <a:extLst>
              <a:ext uri="{FF2B5EF4-FFF2-40B4-BE49-F238E27FC236}">
                <a16:creationId xmlns:a16="http://schemas.microsoft.com/office/drawing/2014/main" id="{5D7179F7-9D4F-7DCC-537D-45425D7B013F}"/>
              </a:ext>
            </a:extLst>
          </p:cNvPr>
          <p:cNvSpPr/>
          <p:nvPr/>
        </p:nvSpPr>
        <p:spPr>
          <a:xfrm>
            <a:off x="3673847" y="3157250"/>
            <a:ext cx="834300" cy="3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270;p33">
            <a:extLst>
              <a:ext uri="{FF2B5EF4-FFF2-40B4-BE49-F238E27FC236}">
                <a16:creationId xmlns:a16="http://schemas.microsoft.com/office/drawing/2014/main" id="{AD881CE5-0C6B-CEB9-03FE-DC72A1DE5EFE}"/>
              </a:ext>
            </a:extLst>
          </p:cNvPr>
          <p:cNvGrpSpPr/>
          <p:nvPr/>
        </p:nvGrpSpPr>
        <p:grpSpPr>
          <a:xfrm>
            <a:off x="868689" y="1723675"/>
            <a:ext cx="1794472" cy="943850"/>
            <a:chOff x="868689" y="1723675"/>
            <a:chExt cx="1794472" cy="943850"/>
          </a:xfrm>
        </p:grpSpPr>
        <p:sp>
          <p:nvSpPr>
            <p:cNvPr id="9" name="Google Shape;1271;p33">
              <a:extLst>
                <a:ext uri="{FF2B5EF4-FFF2-40B4-BE49-F238E27FC236}">
                  <a16:creationId xmlns:a16="http://schemas.microsoft.com/office/drawing/2014/main" id="{D9AAC77A-D40D-3080-E9A4-A602EF153EE1}"/>
                </a:ext>
              </a:extLst>
            </p:cNvPr>
            <p:cNvSpPr txBox="1"/>
            <p:nvPr/>
          </p:nvSpPr>
          <p:spPr>
            <a:xfrm>
              <a:off x="868689" y="2095125"/>
              <a:ext cx="17943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For each season what is the different factors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272;p33">
              <a:extLst>
                <a:ext uri="{FF2B5EF4-FFF2-40B4-BE49-F238E27FC236}">
                  <a16:creationId xmlns:a16="http://schemas.microsoft.com/office/drawing/2014/main" id="{D6D7C42D-B5D9-1DC9-ABDA-A657105C72FA}"/>
                </a:ext>
              </a:extLst>
            </p:cNvPr>
            <p:cNvSpPr txBox="1"/>
            <p:nvPr/>
          </p:nvSpPr>
          <p:spPr>
            <a:xfrm>
              <a:off x="872461" y="1723675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Season</a:t>
              </a:r>
              <a:endParaRPr sz="17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1" name="Google Shape;1273;p33">
            <a:extLst>
              <a:ext uri="{FF2B5EF4-FFF2-40B4-BE49-F238E27FC236}">
                <a16:creationId xmlns:a16="http://schemas.microsoft.com/office/drawing/2014/main" id="{3D92602E-C129-6A3C-8CA7-26B40DB65F63}"/>
              </a:ext>
            </a:extLst>
          </p:cNvPr>
          <p:cNvGrpSpPr/>
          <p:nvPr/>
        </p:nvGrpSpPr>
        <p:grpSpPr>
          <a:xfrm>
            <a:off x="3195643" y="1723675"/>
            <a:ext cx="1790702" cy="943850"/>
            <a:chOff x="3195643" y="1723675"/>
            <a:chExt cx="1790702" cy="943850"/>
          </a:xfrm>
        </p:grpSpPr>
        <p:sp>
          <p:nvSpPr>
            <p:cNvPr id="12" name="Google Shape;1274;p33">
              <a:extLst>
                <a:ext uri="{FF2B5EF4-FFF2-40B4-BE49-F238E27FC236}">
                  <a16:creationId xmlns:a16="http://schemas.microsoft.com/office/drawing/2014/main" id="{1E1E7041-C9FB-D10D-1643-9940FF3F6525}"/>
                </a:ext>
              </a:extLst>
            </p:cNvPr>
            <p:cNvSpPr txBox="1"/>
            <p:nvPr/>
          </p:nvSpPr>
          <p:spPr>
            <a:xfrm>
              <a:off x="3195643" y="2095125"/>
              <a:ext cx="1790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97A7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For each team what is its performance over seasons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275;p33">
              <a:extLst>
                <a:ext uri="{FF2B5EF4-FFF2-40B4-BE49-F238E27FC236}">
                  <a16:creationId xmlns:a16="http://schemas.microsoft.com/office/drawing/2014/main" id="{D087FB17-D42D-B623-ED92-37EDBEC612C9}"/>
                </a:ext>
              </a:extLst>
            </p:cNvPr>
            <p:cNvSpPr txBox="1"/>
            <p:nvPr/>
          </p:nvSpPr>
          <p:spPr>
            <a:xfrm>
              <a:off x="3195645" y="1723675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Teams</a:t>
              </a:r>
              <a:endParaRPr sz="17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" name="Google Shape;1276;p33">
            <a:extLst>
              <a:ext uri="{FF2B5EF4-FFF2-40B4-BE49-F238E27FC236}">
                <a16:creationId xmlns:a16="http://schemas.microsoft.com/office/drawing/2014/main" id="{45826690-A16C-D7A9-4A7F-0C609F0089F3}"/>
              </a:ext>
            </a:extLst>
          </p:cNvPr>
          <p:cNvGrpSpPr/>
          <p:nvPr/>
        </p:nvGrpSpPr>
        <p:grpSpPr>
          <a:xfrm>
            <a:off x="873952" y="3619150"/>
            <a:ext cx="1794302" cy="943850"/>
            <a:chOff x="873952" y="3619150"/>
            <a:chExt cx="1794302" cy="943850"/>
          </a:xfrm>
        </p:grpSpPr>
        <p:sp>
          <p:nvSpPr>
            <p:cNvPr id="15" name="Google Shape;1277;p33">
              <a:extLst>
                <a:ext uri="{FF2B5EF4-FFF2-40B4-BE49-F238E27FC236}">
                  <a16:creationId xmlns:a16="http://schemas.microsoft.com/office/drawing/2014/main" id="{4495C74A-70B4-F4A3-4210-5B5ECAB6BB84}"/>
                </a:ext>
              </a:extLst>
            </p:cNvPr>
            <p:cNvSpPr txBox="1"/>
            <p:nvPr/>
          </p:nvSpPr>
          <p:spPr>
            <a:xfrm>
              <a:off x="873952" y="3990600"/>
              <a:ext cx="17943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What is the trends on winning and losing in 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he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league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278;p33">
              <a:extLst>
                <a:ext uri="{FF2B5EF4-FFF2-40B4-BE49-F238E27FC236}">
                  <a16:creationId xmlns:a16="http://schemas.microsoft.com/office/drawing/2014/main" id="{19CE7775-05D3-D0EF-66A4-A7E422F2541D}"/>
                </a:ext>
              </a:extLst>
            </p:cNvPr>
            <p:cNvSpPr txBox="1"/>
            <p:nvPr/>
          </p:nvSpPr>
          <p:spPr>
            <a:xfrm>
              <a:off x="873954" y="3619150"/>
              <a:ext cx="17943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Win/Lose</a:t>
              </a:r>
              <a:endParaRPr sz="1700" dirty="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7" name="Google Shape;1279;p33">
            <a:extLst>
              <a:ext uri="{FF2B5EF4-FFF2-40B4-BE49-F238E27FC236}">
                <a16:creationId xmlns:a16="http://schemas.microsoft.com/office/drawing/2014/main" id="{95F0F6E1-F5DE-7A60-0386-E3C2D117E09B}"/>
              </a:ext>
            </a:extLst>
          </p:cNvPr>
          <p:cNvGrpSpPr/>
          <p:nvPr/>
        </p:nvGrpSpPr>
        <p:grpSpPr>
          <a:xfrm>
            <a:off x="2997200" y="3619150"/>
            <a:ext cx="2187624" cy="943850"/>
            <a:chOff x="2997200" y="3619150"/>
            <a:chExt cx="2187624" cy="943850"/>
          </a:xfrm>
        </p:grpSpPr>
        <p:sp>
          <p:nvSpPr>
            <p:cNvPr id="18" name="Google Shape;1280;p33">
              <a:extLst>
                <a:ext uri="{FF2B5EF4-FFF2-40B4-BE49-F238E27FC236}">
                  <a16:creationId xmlns:a16="http://schemas.microsoft.com/office/drawing/2014/main" id="{6445D15B-4A5D-71D8-49AE-B30F8D04522E}"/>
                </a:ext>
              </a:extLst>
            </p:cNvPr>
            <p:cNvSpPr txBox="1"/>
            <p:nvPr/>
          </p:nvSpPr>
          <p:spPr>
            <a:xfrm>
              <a:off x="3195662" y="3990600"/>
              <a:ext cx="1790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Qualification and Relegation trends in the league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1281;p33">
              <a:extLst>
                <a:ext uri="{FF2B5EF4-FFF2-40B4-BE49-F238E27FC236}">
                  <a16:creationId xmlns:a16="http://schemas.microsoft.com/office/drawing/2014/main" id="{198B9CF5-CF2A-94BE-41DA-22CD9A67D9C1}"/>
                </a:ext>
              </a:extLst>
            </p:cNvPr>
            <p:cNvSpPr txBox="1"/>
            <p:nvPr/>
          </p:nvSpPr>
          <p:spPr>
            <a:xfrm>
              <a:off x="2997200" y="3619150"/>
              <a:ext cx="2187624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Qualification/ Relegation</a:t>
              </a:r>
              <a:endParaRPr sz="1600" b="1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1" name="Google Shape;1283;p33">
            <a:extLst>
              <a:ext uri="{FF2B5EF4-FFF2-40B4-BE49-F238E27FC236}">
                <a16:creationId xmlns:a16="http://schemas.microsoft.com/office/drawing/2014/main" id="{42EB949D-CFC5-02D4-8B59-B66645B6E4F6}"/>
              </a:ext>
            </a:extLst>
          </p:cNvPr>
          <p:cNvSpPr/>
          <p:nvPr/>
        </p:nvSpPr>
        <p:spPr>
          <a:xfrm>
            <a:off x="1351322" y="1284900"/>
            <a:ext cx="834300" cy="3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4;p33">
            <a:extLst>
              <a:ext uri="{FF2B5EF4-FFF2-40B4-BE49-F238E27FC236}">
                <a16:creationId xmlns:a16="http://schemas.microsoft.com/office/drawing/2014/main" id="{16E274EE-3E75-C90A-14E9-6CF6FE9AB521}"/>
              </a:ext>
            </a:extLst>
          </p:cNvPr>
          <p:cNvSpPr/>
          <p:nvPr/>
        </p:nvSpPr>
        <p:spPr>
          <a:xfrm>
            <a:off x="1351322" y="3182600"/>
            <a:ext cx="834300" cy="3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285;p33">
            <a:extLst>
              <a:ext uri="{FF2B5EF4-FFF2-40B4-BE49-F238E27FC236}">
                <a16:creationId xmlns:a16="http://schemas.microsoft.com/office/drawing/2014/main" id="{53FA817F-17BF-9CCC-805E-118D1E405BA5}"/>
              </a:ext>
            </a:extLst>
          </p:cNvPr>
          <p:cNvGrpSpPr/>
          <p:nvPr/>
        </p:nvGrpSpPr>
        <p:grpSpPr>
          <a:xfrm>
            <a:off x="1453210" y="3118260"/>
            <a:ext cx="635780" cy="408573"/>
            <a:chOff x="71800" y="2337050"/>
            <a:chExt cx="1282850" cy="824400"/>
          </a:xfrm>
        </p:grpSpPr>
        <p:sp>
          <p:nvSpPr>
            <p:cNvPr id="24" name="Google Shape;1286;p33">
              <a:extLst>
                <a:ext uri="{FF2B5EF4-FFF2-40B4-BE49-F238E27FC236}">
                  <a16:creationId xmlns:a16="http://schemas.microsoft.com/office/drawing/2014/main" id="{436F4C33-B7F0-5DF6-6933-DAC1249565E4}"/>
                </a:ext>
              </a:extLst>
            </p:cNvPr>
            <p:cNvSpPr/>
            <p:nvPr/>
          </p:nvSpPr>
          <p:spPr>
            <a:xfrm>
              <a:off x="71800" y="2337050"/>
              <a:ext cx="1282850" cy="824400"/>
            </a:xfrm>
            <a:custGeom>
              <a:avLst/>
              <a:gdLst/>
              <a:ahLst/>
              <a:cxnLst/>
              <a:rect l="l" t="t" r="r" b="b"/>
              <a:pathLst>
                <a:path w="51314" h="32976" extrusionOk="0">
                  <a:moveTo>
                    <a:pt x="0" y="1"/>
                  </a:moveTo>
                  <a:lnTo>
                    <a:pt x="0" y="32975"/>
                  </a:lnTo>
                  <a:lnTo>
                    <a:pt x="51313" y="32975"/>
                  </a:lnTo>
                  <a:lnTo>
                    <a:pt x="51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87;p33">
              <a:extLst>
                <a:ext uri="{FF2B5EF4-FFF2-40B4-BE49-F238E27FC236}">
                  <a16:creationId xmlns:a16="http://schemas.microsoft.com/office/drawing/2014/main" id="{F4C3D0E4-1E2C-B5B4-FA5B-671F4CB528BF}"/>
                </a:ext>
              </a:extLst>
            </p:cNvPr>
            <p:cNvSpPr/>
            <p:nvPr/>
          </p:nvSpPr>
          <p:spPr>
            <a:xfrm>
              <a:off x="145125" y="2410375"/>
              <a:ext cx="1136200" cy="677725"/>
            </a:xfrm>
            <a:custGeom>
              <a:avLst/>
              <a:gdLst/>
              <a:ahLst/>
              <a:cxnLst/>
              <a:rect l="l" t="t" r="r" b="b"/>
              <a:pathLst>
                <a:path w="45448" h="27109" extrusionOk="0">
                  <a:moveTo>
                    <a:pt x="0" y="1"/>
                  </a:moveTo>
                  <a:lnTo>
                    <a:pt x="0" y="27108"/>
                  </a:lnTo>
                  <a:lnTo>
                    <a:pt x="45448" y="27108"/>
                  </a:lnTo>
                  <a:lnTo>
                    <a:pt x="45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88;p33">
              <a:extLst>
                <a:ext uri="{FF2B5EF4-FFF2-40B4-BE49-F238E27FC236}">
                  <a16:creationId xmlns:a16="http://schemas.microsoft.com/office/drawing/2014/main" id="{5234D042-1884-DA54-155F-0BB8474E98BF}"/>
                </a:ext>
              </a:extLst>
            </p:cNvPr>
            <p:cNvSpPr/>
            <p:nvPr/>
          </p:nvSpPr>
          <p:spPr>
            <a:xfrm>
              <a:off x="145125" y="2410375"/>
              <a:ext cx="568325" cy="677725"/>
            </a:xfrm>
            <a:custGeom>
              <a:avLst/>
              <a:gdLst/>
              <a:ahLst/>
              <a:cxnLst/>
              <a:rect l="l" t="t" r="r" b="b"/>
              <a:pathLst>
                <a:path w="22733" h="27109" extrusionOk="0">
                  <a:moveTo>
                    <a:pt x="0" y="1"/>
                  </a:moveTo>
                  <a:lnTo>
                    <a:pt x="0" y="27108"/>
                  </a:lnTo>
                  <a:lnTo>
                    <a:pt x="22732" y="27108"/>
                  </a:lnTo>
                  <a:lnTo>
                    <a:pt x="2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1295;p33">
            <a:extLst>
              <a:ext uri="{FF2B5EF4-FFF2-40B4-BE49-F238E27FC236}">
                <a16:creationId xmlns:a16="http://schemas.microsoft.com/office/drawing/2014/main" id="{211AAE76-9C11-CE30-8EC9-43D6F72E46AA}"/>
              </a:ext>
            </a:extLst>
          </p:cNvPr>
          <p:cNvGrpSpPr/>
          <p:nvPr/>
        </p:nvGrpSpPr>
        <p:grpSpPr>
          <a:xfrm>
            <a:off x="1447000" y="1273447"/>
            <a:ext cx="637703" cy="353499"/>
            <a:chOff x="6293525" y="2740097"/>
            <a:chExt cx="637703" cy="353499"/>
          </a:xfrm>
        </p:grpSpPr>
        <p:sp>
          <p:nvSpPr>
            <p:cNvPr id="898" name="Google Shape;1296;p33">
              <a:extLst>
                <a:ext uri="{FF2B5EF4-FFF2-40B4-BE49-F238E27FC236}">
                  <a16:creationId xmlns:a16="http://schemas.microsoft.com/office/drawing/2014/main" id="{6C394392-1886-C377-5DC9-1156B7CBD19F}"/>
                </a:ext>
              </a:extLst>
            </p:cNvPr>
            <p:cNvSpPr/>
            <p:nvPr/>
          </p:nvSpPr>
          <p:spPr>
            <a:xfrm>
              <a:off x="6293525" y="2857173"/>
              <a:ext cx="119557" cy="119330"/>
            </a:xfrm>
            <a:custGeom>
              <a:avLst/>
              <a:gdLst/>
              <a:ahLst/>
              <a:cxnLst/>
              <a:rect l="l" t="t" r="r" b="b"/>
              <a:pathLst>
                <a:path w="11557" h="11535" extrusionOk="0">
                  <a:moveTo>
                    <a:pt x="5768" y="1772"/>
                  </a:moveTo>
                  <a:cubicBezTo>
                    <a:pt x="7971" y="1772"/>
                    <a:pt x="9763" y="3563"/>
                    <a:pt x="9763" y="5767"/>
                  </a:cubicBezTo>
                  <a:cubicBezTo>
                    <a:pt x="9763" y="7970"/>
                    <a:pt x="7971" y="9763"/>
                    <a:pt x="5768" y="9763"/>
                  </a:cubicBezTo>
                  <a:cubicBezTo>
                    <a:pt x="3586" y="9763"/>
                    <a:pt x="1794" y="7970"/>
                    <a:pt x="1794" y="5767"/>
                  </a:cubicBezTo>
                  <a:cubicBezTo>
                    <a:pt x="1794" y="3563"/>
                    <a:pt x="3586" y="1772"/>
                    <a:pt x="5768" y="1772"/>
                  </a:cubicBezTo>
                  <a:close/>
                  <a:moveTo>
                    <a:pt x="5768" y="1"/>
                  </a:moveTo>
                  <a:cubicBezTo>
                    <a:pt x="2592" y="1"/>
                    <a:pt x="1" y="2592"/>
                    <a:pt x="1" y="5767"/>
                  </a:cubicBezTo>
                  <a:cubicBezTo>
                    <a:pt x="1" y="8942"/>
                    <a:pt x="2592" y="11534"/>
                    <a:pt x="5768" y="11534"/>
                  </a:cubicBezTo>
                  <a:cubicBezTo>
                    <a:pt x="8965" y="11534"/>
                    <a:pt x="11557" y="8942"/>
                    <a:pt x="11557" y="5767"/>
                  </a:cubicBezTo>
                  <a:cubicBezTo>
                    <a:pt x="11557" y="2592"/>
                    <a:pt x="8965" y="1"/>
                    <a:pt x="5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97;p33">
              <a:extLst>
                <a:ext uri="{FF2B5EF4-FFF2-40B4-BE49-F238E27FC236}">
                  <a16:creationId xmlns:a16="http://schemas.microsoft.com/office/drawing/2014/main" id="{052E1A8E-5DFD-7C70-B75F-19F033643EF8}"/>
                </a:ext>
              </a:extLst>
            </p:cNvPr>
            <p:cNvSpPr/>
            <p:nvPr/>
          </p:nvSpPr>
          <p:spPr>
            <a:xfrm>
              <a:off x="6353191" y="2740097"/>
              <a:ext cx="578037" cy="353499"/>
            </a:xfrm>
            <a:custGeom>
              <a:avLst/>
              <a:gdLst/>
              <a:ahLst/>
              <a:cxnLst/>
              <a:rect l="l" t="t" r="r" b="b"/>
              <a:pathLst>
                <a:path w="55876" h="34171" extrusionOk="0">
                  <a:moveTo>
                    <a:pt x="17084" y="1"/>
                  </a:moveTo>
                  <a:cubicBezTo>
                    <a:pt x="7646" y="1"/>
                    <a:pt x="0" y="7647"/>
                    <a:pt x="0" y="17085"/>
                  </a:cubicBezTo>
                  <a:cubicBezTo>
                    <a:pt x="0" y="26524"/>
                    <a:pt x="7646" y="34170"/>
                    <a:pt x="17084" y="34170"/>
                  </a:cubicBezTo>
                  <a:cubicBezTo>
                    <a:pt x="20324" y="34170"/>
                    <a:pt x="23370" y="33263"/>
                    <a:pt x="25940" y="31708"/>
                  </a:cubicBezTo>
                  <a:lnTo>
                    <a:pt x="25940" y="31685"/>
                  </a:lnTo>
                  <a:cubicBezTo>
                    <a:pt x="27365" y="30821"/>
                    <a:pt x="28661" y="29764"/>
                    <a:pt x="29763" y="28532"/>
                  </a:cubicBezTo>
                  <a:cubicBezTo>
                    <a:pt x="32269" y="26026"/>
                    <a:pt x="34881" y="22766"/>
                    <a:pt x="40822" y="17085"/>
                  </a:cubicBezTo>
                  <a:cubicBezTo>
                    <a:pt x="48186" y="10043"/>
                    <a:pt x="55876" y="10043"/>
                    <a:pt x="55876" y="10043"/>
                  </a:cubicBezTo>
                  <a:lnTo>
                    <a:pt x="55876" y="1"/>
                  </a:lnTo>
                  <a:lnTo>
                    <a:pt x="39181" y="1"/>
                  </a:lnTo>
                  <a:lnTo>
                    <a:pt x="39181" y="2290"/>
                  </a:lnTo>
                  <a:cubicBezTo>
                    <a:pt x="39181" y="3650"/>
                    <a:pt x="38078" y="4773"/>
                    <a:pt x="36696" y="4773"/>
                  </a:cubicBezTo>
                  <a:cubicBezTo>
                    <a:pt x="35336" y="4773"/>
                    <a:pt x="34234" y="3650"/>
                    <a:pt x="34234" y="2290"/>
                  </a:cubicBezTo>
                  <a:lnTo>
                    <a:pt x="34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1298;p33">
              <a:extLst>
                <a:ext uri="{FF2B5EF4-FFF2-40B4-BE49-F238E27FC236}">
                  <a16:creationId xmlns:a16="http://schemas.microsoft.com/office/drawing/2014/main" id="{9A16081B-E2D4-C681-2FE4-445B0E0DE672}"/>
                </a:ext>
              </a:extLst>
            </p:cNvPr>
            <p:cNvSpPr/>
            <p:nvPr/>
          </p:nvSpPr>
          <p:spPr>
            <a:xfrm>
              <a:off x="6415742" y="2802659"/>
              <a:ext cx="228138" cy="228366"/>
            </a:xfrm>
            <a:custGeom>
              <a:avLst/>
              <a:gdLst/>
              <a:ahLst/>
              <a:cxnLst/>
              <a:rect l="l" t="t" r="r" b="b"/>
              <a:pathLst>
                <a:path w="22053" h="22075" extrusionOk="0">
                  <a:moveTo>
                    <a:pt x="11037" y="0"/>
                  </a:moveTo>
                  <a:cubicBezTo>
                    <a:pt x="4946" y="0"/>
                    <a:pt x="1" y="4946"/>
                    <a:pt x="1" y="11037"/>
                  </a:cubicBezTo>
                  <a:cubicBezTo>
                    <a:pt x="1" y="17127"/>
                    <a:pt x="4946" y="22074"/>
                    <a:pt x="11037" y="22074"/>
                  </a:cubicBezTo>
                  <a:cubicBezTo>
                    <a:pt x="17107" y="22074"/>
                    <a:pt x="22052" y="17127"/>
                    <a:pt x="22052" y="11037"/>
                  </a:cubicBezTo>
                  <a:cubicBezTo>
                    <a:pt x="22052" y="4946"/>
                    <a:pt x="17107" y="0"/>
                    <a:pt x="1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1299;p33">
            <a:extLst>
              <a:ext uri="{FF2B5EF4-FFF2-40B4-BE49-F238E27FC236}">
                <a16:creationId xmlns:a16="http://schemas.microsoft.com/office/drawing/2014/main" id="{6956DCE3-62C1-2588-AA95-74EFB88B169D}"/>
              </a:ext>
            </a:extLst>
          </p:cNvPr>
          <p:cNvGrpSpPr/>
          <p:nvPr/>
        </p:nvGrpSpPr>
        <p:grpSpPr>
          <a:xfrm>
            <a:off x="3902981" y="2857583"/>
            <a:ext cx="376052" cy="755190"/>
            <a:chOff x="8217206" y="2539233"/>
            <a:chExt cx="376052" cy="755190"/>
          </a:xfrm>
        </p:grpSpPr>
        <p:sp>
          <p:nvSpPr>
            <p:cNvPr id="902" name="Google Shape;1300;p33">
              <a:extLst>
                <a:ext uri="{FF2B5EF4-FFF2-40B4-BE49-F238E27FC236}">
                  <a16:creationId xmlns:a16="http://schemas.microsoft.com/office/drawing/2014/main" id="{DFC53A5C-C0CE-F0CA-4FC0-CEA3726C23AC}"/>
                </a:ext>
              </a:extLst>
            </p:cNvPr>
            <p:cNvSpPr/>
            <p:nvPr/>
          </p:nvSpPr>
          <p:spPr>
            <a:xfrm>
              <a:off x="8217206" y="2737635"/>
              <a:ext cx="275518" cy="491574"/>
            </a:xfrm>
            <a:custGeom>
              <a:avLst/>
              <a:gdLst/>
              <a:ahLst/>
              <a:cxnLst/>
              <a:rect l="l" t="t" r="r" b="b"/>
              <a:pathLst>
                <a:path w="26633" h="47518" extrusionOk="0">
                  <a:moveTo>
                    <a:pt x="22572" y="0"/>
                  </a:moveTo>
                  <a:lnTo>
                    <a:pt x="22572" y="0"/>
                  </a:lnTo>
                  <a:cubicBezTo>
                    <a:pt x="22571" y="0"/>
                    <a:pt x="13975" y="3479"/>
                    <a:pt x="9267" y="5789"/>
                  </a:cubicBezTo>
                  <a:cubicBezTo>
                    <a:pt x="4472" y="8121"/>
                    <a:pt x="605" y="12334"/>
                    <a:pt x="432" y="13630"/>
                  </a:cubicBezTo>
                  <a:cubicBezTo>
                    <a:pt x="0" y="16827"/>
                    <a:pt x="2960" y="29893"/>
                    <a:pt x="6330" y="35552"/>
                  </a:cubicBezTo>
                  <a:cubicBezTo>
                    <a:pt x="8899" y="39829"/>
                    <a:pt x="11534" y="45487"/>
                    <a:pt x="13132" y="47518"/>
                  </a:cubicBezTo>
                  <a:lnTo>
                    <a:pt x="26632" y="47518"/>
                  </a:lnTo>
                  <a:lnTo>
                    <a:pt x="20369" y="35854"/>
                  </a:lnTo>
                  <a:cubicBezTo>
                    <a:pt x="20369" y="35854"/>
                    <a:pt x="24061" y="32291"/>
                    <a:pt x="21729" y="23090"/>
                  </a:cubicBezTo>
                  <a:cubicBezTo>
                    <a:pt x="21729" y="23090"/>
                    <a:pt x="22031" y="20390"/>
                    <a:pt x="22961" y="18230"/>
                  </a:cubicBezTo>
                  <a:cubicBezTo>
                    <a:pt x="23868" y="16092"/>
                    <a:pt x="25228" y="11923"/>
                    <a:pt x="25596" y="10627"/>
                  </a:cubicBezTo>
                  <a:cubicBezTo>
                    <a:pt x="25962" y="9331"/>
                    <a:pt x="25898" y="7430"/>
                    <a:pt x="24104" y="6632"/>
                  </a:cubicBezTo>
                  <a:cubicBezTo>
                    <a:pt x="23822" y="6505"/>
                    <a:pt x="23554" y="6447"/>
                    <a:pt x="23299" y="6447"/>
                  </a:cubicBezTo>
                  <a:cubicBezTo>
                    <a:pt x="21954" y="6447"/>
                    <a:pt x="20986" y="8042"/>
                    <a:pt x="20369" y="9331"/>
                  </a:cubicBezTo>
                  <a:cubicBezTo>
                    <a:pt x="19634" y="10865"/>
                    <a:pt x="17063" y="19030"/>
                    <a:pt x="15531" y="19764"/>
                  </a:cubicBezTo>
                  <a:cubicBezTo>
                    <a:pt x="15224" y="19911"/>
                    <a:pt x="14714" y="20002"/>
                    <a:pt x="14105" y="20002"/>
                  </a:cubicBezTo>
                  <a:cubicBezTo>
                    <a:pt x="12740" y="20002"/>
                    <a:pt x="10878" y="19544"/>
                    <a:pt x="9699" y="18230"/>
                  </a:cubicBezTo>
                  <a:cubicBezTo>
                    <a:pt x="7971" y="16329"/>
                    <a:pt x="7366" y="13996"/>
                    <a:pt x="10563" y="11600"/>
                  </a:cubicBezTo>
                  <a:cubicBezTo>
                    <a:pt x="13737" y="9224"/>
                    <a:pt x="19505" y="7733"/>
                    <a:pt x="21665" y="6027"/>
                  </a:cubicBezTo>
                  <a:cubicBezTo>
                    <a:pt x="23802" y="4299"/>
                    <a:pt x="23738" y="1426"/>
                    <a:pt x="2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301;p33">
              <a:extLst>
                <a:ext uri="{FF2B5EF4-FFF2-40B4-BE49-F238E27FC236}">
                  <a16:creationId xmlns:a16="http://schemas.microsoft.com/office/drawing/2014/main" id="{8CECDDB1-B217-5560-60C3-97274F372755}"/>
                </a:ext>
              </a:extLst>
            </p:cNvPr>
            <p:cNvSpPr/>
            <p:nvPr/>
          </p:nvSpPr>
          <p:spPr>
            <a:xfrm>
              <a:off x="8351940" y="2539233"/>
              <a:ext cx="241318" cy="343444"/>
            </a:xfrm>
            <a:custGeom>
              <a:avLst/>
              <a:gdLst/>
              <a:ahLst/>
              <a:cxnLst/>
              <a:rect l="l" t="t" r="r" b="b"/>
              <a:pathLst>
                <a:path w="23327" h="33199" extrusionOk="0">
                  <a:moveTo>
                    <a:pt x="5918" y="1"/>
                  </a:moveTo>
                  <a:cubicBezTo>
                    <a:pt x="2656" y="1"/>
                    <a:pt x="0" y="2658"/>
                    <a:pt x="0" y="5919"/>
                  </a:cubicBezTo>
                  <a:lnTo>
                    <a:pt x="0" y="27281"/>
                  </a:lnTo>
                  <a:cubicBezTo>
                    <a:pt x="0" y="30541"/>
                    <a:pt x="2656" y="33199"/>
                    <a:pt x="5918" y="33199"/>
                  </a:cubicBezTo>
                  <a:lnTo>
                    <a:pt x="17409" y="33199"/>
                  </a:lnTo>
                  <a:cubicBezTo>
                    <a:pt x="20669" y="33199"/>
                    <a:pt x="23327" y="30541"/>
                    <a:pt x="23327" y="27281"/>
                  </a:cubicBezTo>
                  <a:lnTo>
                    <a:pt x="23327" y="5919"/>
                  </a:lnTo>
                  <a:cubicBezTo>
                    <a:pt x="23327" y="2658"/>
                    <a:pt x="20669" y="1"/>
                    <a:pt x="17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1302;p33">
              <a:extLst>
                <a:ext uri="{FF2B5EF4-FFF2-40B4-BE49-F238E27FC236}">
                  <a16:creationId xmlns:a16="http://schemas.microsoft.com/office/drawing/2014/main" id="{33B92C0B-16DE-5848-6138-19F5D4681980}"/>
                </a:ext>
              </a:extLst>
            </p:cNvPr>
            <p:cNvSpPr/>
            <p:nvPr/>
          </p:nvSpPr>
          <p:spPr>
            <a:xfrm>
              <a:off x="8402647" y="2804324"/>
              <a:ext cx="83122" cy="171282"/>
            </a:xfrm>
            <a:custGeom>
              <a:avLst/>
              <a:gdLst/>
              <a:ahLst/>
              <a:cxnLst/>
              <a:rect l="l" t="t" r="r" b="b"/>
              <a:pathLst>
                <a:path w="8035" h="16557" extrusionOk="0">
                  <a:moveTo>
                    <a:pt x="5372" y="0"/>
                  </a:moveTo>
                  <a:cubicBezTo>
                    <a:pt x="4027" y="0"/>
                    <a:pt x="3059" y="1595"/>
                    <a:pt x="2442" y="2884"/>
                  </a:cubicBezTo>
                  <a:cubicBezTo>
                    <a:pt x="2031" y="3748"/>
                    <a:pt x="1059" y="6642"/>
                    <a:pt x="0" y="9191"/>
                  </a:cubicBezTo>
                  <a:cubicBezTo>
                    <a:pt x="541" y="11912"/>
                    <a:pt x="3133" y="15627"/>
                    <a:pt x="3802" y="16557"/>
                  </a:cubicBezTo>
                  <a:cubicBezTo>
                    <a:pt x="3867" y="16082"/>
                    <a:pt x="4190" y="13727"/>
                    <a:pt x="5034" y="11783"/>
                  </a:cubicBezTo>
                  <a:cubicBezTo>
                    <a:pt x="5941" y="9645"/>
                    <a:pt x="7301" y="5476"/>
                    <a:pt x="7669" y="4180"/>
                  </a:cubicBezTo>
                  <a:cubicBezTo>
                    <a:pt x="8035" y="2884"/>
                    <a:pt x="7971" y="983"/>
                    <a:pt x="6177" y="185"/>
                  </a:cubicBezTo>
                  <a:cubicBezTo>
                    <a:pt x="5895" y="58"/>
                    <a:pt x="5627" y="0"/>
                    <a:pt x="5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303;p33">
              <a:extLst>
                <a:ext uri="{FF2B5EF4-FFF2-40B4-BE49-F238E27FC236}">
                  <a16:creationId xmlns:a16="http://schemas.microsoft.com/office/drawing/2014/main" id="{A88873AB-3A59-A064-2423-36ED03FAF0E2}"/>
                </a:ext>
              </a:extLst>
            </p:cNvPr>
            <p:cNvSpPr/>
            <p:nvPr/>
          </p:nvSpPr>
          <p:spPr>
            <a:xfrm>
              <a:off x="8307470" y="3154093"/>
              <a:ext cx="186800" cy="140330"/>
            </a:xfrm>
            <a:custGeom>
              <a:avLst/>
              <a:gdLst/>
              <a:ahLst/>
              <a:cxnLst/>
              <a:rect l="l" t="t" r="r" b="b"/>
              <a:pathLst>
                <a:path w="18057" h="13565" extrusionOk="0">
                  <a:moveTo>
                    <a:pt x="0" y="0"/>
                  </a:moveTo>
                  <a:lnTo>
                    <a:pt x="0" y="13565"/>
                  </a:lnTo>
                  <a:lnTo>
                    <a:pt x="18057" y="13565"/>
                  </a:lnTo>
                  <a:lnTo>
                    <a:pt x="18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304;p33">
              <a:extLst>
                <a:ext uri="{FF2B5EF4-FFF2-40B4-BE49-F238E27FC236}">
                  <a16:creationId xmlns:a16="http://schemas.microsoft.com/office/drawing/2014/main" id="{ADE78D52-F441-5D38-2E5E-C247651BBCCF}"/>
                </a:ext>
              </a:extLst>
            </p:cNvPr>
            <p:cNvSpPr/>
            <p:nvPr/>
          </p:nvSpPr>
          <p:spPr>
            <a:xfrm>
              <a:off x="8307470" y="3154093"/>
              <a:ext cx="186800" cy="70170"/>
            </a:xfrm>
            <a:custGeom>
              <a:avLst/>
              <a:gdLst/>
              <a:ahLst/>
              <a:cxnLst/>
              <a:rect l="l" t="t" r="r" b="b"/>
              <a:pathLst>
                <a:path w="18057" h="6783" extrusionOk="0">
                  <a:moveTo>
                    <a:pt x="0" y="0"/>
                  </a:moveTo>
                  <a:lnTo>
                    <a:pt x="0" y="6783"/>
                  </a:lnTo>
                  <a:lnTo>
                    <a:pt x="18057" y="6783"/>
                  </a:lnTo>
                  <a:lnTo>
                    <a:pt x="18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7" name="Google Shape;1305;p33">
            <a:extLst>
              <a:ext uri="{FF2B5EF4-FFF2-40B4-BE49-F238E27FC236}">
                <a16:creationId xmlns:a16="http://schemas.microsoft.com/office/drawing/2014/main" id="{2BA8848B-E74D-7965-30B6-2EDB1CDC22F2}"/>
              </a:ext>
            </a:extLst>
          </p:cNvPr>
          <p:cNvSpPr txBox="1"/>
          <p:nvPr/>
        </p:nvSpPr>
        <p:spPr>
          <a:xfrm>
            <a:off x="1484425" y="3200750"/>
            <a:ext cx="2850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17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08" name="Google Shape;1306;p33">
            <a:extLst>
              <a:ext uri="{FF2B5EF4-FFF2-40B4-BE49-F238E27FC236}">
                <a16:creationId xmlns:a16="http://schemas.microsoft.com/office/drawing/2014/main" id="{1DAB16B1-AAAE-C8D2-1F9E-A9C13767B28A}"/>
              </a:ext>
            </a:extLst>
          </p:cNvPr>
          <p:cNvSpPr txBox="1"/>
          <p:nvPr/>
        </p:nvSpPr>
        <p:spPr>
          <a:xfrm>
            <a:off x="1769425" y="3200750"/>
            <a:ext cx="2850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</a:t>
            </a:r>
            <a:endParaRPr sz="17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909" name="Google Shape;1307;p33">
            <a:extLst>
              <a:ext uri="{FF2B5EF4-FFF2-40B4-BE49-F238E27FC236}">
                <a16:creationId xmlns:a16="http://schemas.microsoft.com/office/drawing/2014/main" id="{159C81CA-FCAF-F392-35AA-26E4A521BAE5}"/>
              </a:ext>
            </a:extLst>
          </p:cNvPr>
          <p:cNvGrpSpPr/>
          <p:nvPr/>
        </p:nvGrpSpPr>
        <p:grpSpPr>
          <a:xfrm>
            <a:off x="5476400" y="1113274"/>
            <a:ext cx="3018297" cy="3328828"/>
            <a:chOff x="5476400" y="1113274"/>
            <a:chExt cx="3018297" cy="3328828"/>
          </a:xfrm>
        </p:grpSpPr>
        <p:sp>
          <p:nvSpPr>
            <p:cNvPr id="910" name="Google Shape;1308;p33">
              <a:extLst>
                <a:ext uri="{FF2B5EF4-FFF2-40B4-BE49-F238E27FC236}">
                  <a16:creationId xmlns:a16="http://schemas.microsoft.com/office/drawing/2014/main" id="{DFA818ED-4F12-6F94-8E4E-42C697863244}"/>
                </a:ext>
              </a:extLst>
            </p:cNvPr>
            <p:cNvSpPr/>
            <p:nvPr/>
          </p:nvSpPr>
          <p:spPr>
            <a:xfrm>
              <a:off x="6197297" y="4111503"/>
              <a:ext cx="2297400" cy="33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1" name="Google Shape;1309;p33">
              <a:extLst>
                <a:ext uri="{FF2B5EF4-FFF2-40B4-BE49-F238E27FC236}">
                  <a16:creationId xmlns:a16="http://schemas.microsoft.com/office/drawing/2014/main" id="{60EDE45C-BD55-3C59-C99D-3056F30B3E3D}"/>
                </a:ext>
              </a:extLst>
            </p:cNvPr>
            <p:cNvGrpSpPr/>
            <p:nvPr/>
          </p:nvGrpSpPr>
          <p:grpSpPr>
            <a:xfrm>
              <a:off x="5476400" y="1113274"/>
              <a:ext cx="2852147" cy="3285849"/>
              <a:chOff x="5476400" y="1265674"/>
              <a:chExt cx="2852147" cy="3285849"/>
            </a:xfrm>
          </p:grpSpPr>
          <p:sp>
            <p:nvSpPr>
              <p:cNvPr id="912" name="Google Shape;1310;p33">
                <a:extLst>
                  <a:ext uri="{FF2B5EF4-FFF2-40B4-BE49-F238E27FC236}">
                    <a16:creationId xmlns:a16="http://schemas.microsoft.com/office/drawing/2014/main" id="{B58E01BE-66F0-130B-147F-2B0D37250366}"/>
                  </a:ext>
                </a:extLst>
              </p:cNvPr>
              <p:cNvSpPr/>
              <p:nvPr/>
            </p:nvSpPr>
            <p:spPr>
              <a:xfrm>
                <a:off x="6464331" y="4074052"/>
                <a:ext cx="417985" cy="417985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3" y="0"/>
                    </a:moveTo>
                    <a:cubicBezTo>
                      <a:pt x="5279" y="0"/>
                      <a:pt x="4530" y="143"/>
                      <a:pt x="3817" y="428"/>
                    </a:cubicBezTo>
                    <a:cubicBezTo>
                      <a:pt x="2997" y="768"/>
                      <a:pt x="2247" y="1285"/>
                      <a:pt x="1641" y="1927"/>
                    </a:cubicBezTo>
                    <a:cubicBezTo>
                      <a:pt x="625" y="3015"/>
                      <a:pt x="0" y="4478"/>
                      <a:pt x="0" y="6083"/>
                    </a:cubicBezTo>
                    <a:cubicBezTo>
                      <a:pt x="0" y="6190"/>
                      <a:pt x="0" y="6297"/>
                      <a:pt x="19" y="6385"/>
                    </a:cubicBezTo>
                    <a:lnTo>
                      <a:pt x="19" y="6404"/>
                    </a:lnTo>
                    <a:cubicBezTo>
                      <a:pt x="54" y="7331"/>
                      <a:pt x="321" y="8187"/>
                      <a:pt x="732" y="8972"/>
                    </a:cubicBezTo>
                    <a:cubicBezTo>
                      <a:pt x="1498" y="10399"/>
                      <a:pt x="2837" y="11486"/>
                      <a:pt x="4442" y="11933"/>
                    </a:cubicBezTo>
                    <a:cubicBezTo>
                      <a:pt x="4958" y="12093"/>
                      <a:pt x="5512" y="12164"/>
                      <a:pt x="6083" y="12164"/>
                    </a:cubicBezTo>
                    <a:cubicBezTo>
                      <a:pt x="6492" y="12164"/>
                      <a:pt x="6885" y="12128"/>
                      <a:pt x="7277" y="12040"/>
                    </a:cubicBezTo>
                    <a:cubicBezTo>
                      <a:pt x="8901" y="11736"/>
                      <a:pt x="10292" y="10756"/>
                      <a:pt x="11165" y="9417"/>
                    </a:cubicBezTo>
                    <a:cubicBezTo>
                      <a:pt x="11700" y="8633"/>
                      <a:pt x="12040" y="7705"/>
                      <a:pt x="12128" y="6725"/>
                    </a:cubicBez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7" y="3246"/>
                      <a:pt x="10773" y="2195"/>
                    </a:cubicBezTo>
                    <a:cubicBezTo>
                      <a:pt x="10185" y="1499"/>
                      <a:pt x="9453" y="928"/>
                      <a:pt x="8615" y="535"/>
                    </a:cubicBezTo>
                    <a:cubicBezTo>
                      <a:pt x="7831" y="197"/>
                      <a:pt x="6992" y="0"/>
                      <a:pt x="60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311;p33">
                <a:extLst>
                  <a:ext uri="{FF2B5EF4-FFF2-40B4-BE49-F238E27FC236}">
                    <a16:creationId xmlns:a16="http://schemas.microsoft.com/office/drawing/2014/main" id="{7F6518F6-E006-BDE2-6198-746BBA890C9C}"/>
                  </a:ext>
                </a:extLst>
              </p:cNvPr>
              <p:cNvSpPr/>
              <p:nvPr/>
            </p:nvSpPr>
            <p:spPr>
              <a:xfrm>
                <a:off x="6489485" y="4102882"/>
                <a:ext cx="330327" cy="32974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797" y="0"/>
                    </a:moveTo>
                    <a:cubicBezTo>
                      <a:pt x="4174" y="0"/>
                      <a:pt x="3567" y="125"/>
                      <a:pt x="3014" y="339"/>
                    </a:cubicBezTo>
                    <a:cubicBezTo>
                      <a:pt x="2354" y="607"/>
                      <a:pt x="1765" y="999"/>
                      <a:pt x="1301" y="1516"/>
                    </a:cubicBezTo>
                    <a:cubicBezTo>
                      <a:pt x="481" y="2372"/>
                      <a:pt x="0" y="3532"/>
                      <a:pt x="0" y="4797"/>
                    </a:cubicBezTo>
                    <a:lnTo>
                      <a:pt x="0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7" y="8205"/>
                      <a:pt x="2229" y="9061"/>
                      <a:pt x="3496" y="9417"/>
                    </a:cubicBezTo>
                    <a:cubicBezTo>
                      <a:pt x="3905" y="9541"/>
                      <a:pt x="4352" y="9596"/>
                      <a:pt x="4797" y="9596"/>
                    </a:cubicBezTo>
                    <a:cubicBezTo>
                      <a:pt x="5118" y="9596"/>
                      <a:pt x="5439" y="9577"/>
                      <a:pt x="5743" y="9506"/>
                    </a:cubicBezTo>
                    <a:cubicBezTo>
                      <a:pt x="7027" y="9256"/>
                      <a:pt x="8114" y="8490"/>
                      <a:pt x="8811" y="7437"/>
                    </a:cubicBezTo>
                    <a:cubicBezTo>
                      <a:pt x="9220" y="6813"/>
                      <a:pt x="9488" y="6081"/>
                      <a:pt x="9577" y="5297"/>
                    </a:cubicBezTo>
                    <a:cubicBezTo>
                      <a:pt x="9595" y="5137"/>
                      <a:pt x="9613" y="4976"/>
                      <a:pt x="9613" y="4797"/>
                    </a:cubicBezTo>
                    <a:cubicBezTo>
                      <a:pt x="9613" y="3639"/>
                      <a:pt x="9185" y="2569"/>
                      <a:pt x="8490" y="1730"/>
                    </a:cubicBezTo>
                    <a:cubicBezTo>
                      <a:pt x="8043" y="1178"/>
                      <a:pt x="7455" y="731"/>
                      <a:pt x="6795" y="428"/>
                    </a:cubicBezTo>
                    <a:cubicBezTo>
                      <a:pt x="6188" y="143"/>
                      <a:pt x="5511" y="0"/>
                      <a:pt x="4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312;p33">
                <a:extLst>
                  <a:ext uri="{FF2B5EF4-FFF2-40B4-BE49-F238E27FC236}">
                    <a16:creationId xmlns:a16="http://schemas.microsoft.com/office/drawing/2014/main" id="{3DF2F20A-D12B-99AA-9EC0-4FA7906B7B5D}"/>
                  </a:ext>
                </a:extLst>
              </p:cNvPr>
              <p:cNvSpPr/>
              <p:nvPr/>
            </p:nvSpPr>
            <p:spPr>
              <a:xfrm>
                <a:off x="6711916" y="4326928"/>
                <a:ext cx="47833" cy="9037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5" y="8"/>
                    </a:cubicBezTo>
                    <a:cubicBezTo>
                      <a:pt x="19" y="44"/>
                      <a:pt x="1" y="79"/>
                      <a:pt x="19" y="115"/>
                    </a:cubicBezTo>
                    <a:lnTo>
                      <a:pt x="305" y="614"/>
                    </a:lnTo>
                    <a:lnTo>
                      <a:pt x="821" y="1809"/>
                    </a:lnTo>
                    <a:lnTo>
                      <a:pt x="1232" y="2593"/>
                    </a:lnTo>
                    <a:cubicBezTo>
                      <a:pt x="1249" y="2612"/>
                      <a:pt x="1268" y="2629"/>
                      <a:pt x="1303" y="2629"/>
                    </a:cubicBezTo>
                    <a:cubicBezTo>
                      <a:pt x="1320" y="2629"/>
                      <a:pt x="1320" y="2629"/>
                      <a:pt x="1339" y="2612"/>
                    </a:cubicBezTo>
                    <a:cubicBezTo>
                      <a:pt x="1375" y="2593"/>
                      <a:pt x="1392" y="2558"/>
                      <a:pt x="1375" y="2522"/>
                    </a:cubicBezTo>
                    <a:lnTo>
                      <a:pt x="947" y="1737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1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313;p33">
                <a:extLst>
                  <a:ext uri="{FF2B5EF4-FFF2-40B4-BE49-F238E27FC236}">
                    <a16:creationId xmlns:a16="http://schemas.microsoft.com/office/drawing/2014/main" id="{F2E28D09-34BB-CAE9-2A97-1839DE1D0E34}"/>
                  </a:ext>
                </a:extLst>
              </p:cNvPr>
              <p:cNvSpPr/>
              <p:nvPr/>
            </p:nvSpPr>
            <p:spPr>
              <a:xfrm>
                <a:off x="6725386" y="4244423"/>
                <a:ext cx="99961" cy="7388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15" extrusionOk="0">
                    <a:moveTo>
                      <a:pt x="2837" y="1"/>
                    </a:moveTo>
                    <a:lnTo>
                      <a:pt x="72" y="72"/>
                    </a:lnTo>
                    <a:cubicBezTo>
                      <a:pt x="37" y="72"/>
                      <a:pt x="1" y="108"/>
                      <a:pt x="1" y="143"/>
                    </a:cubicBezTo>
                    <a:cubicBezTo>
                      <a:pt x="1" y="197"/>
                      <a:pt x="37" y="215"/>
                      <a:pt x="91" y="215"/>
                    </a:cubicBezTo>
                    <a:lnTo>
                      <a:pt x="2837" y="162"/>
                    </a:lnTo>
                    <a:cubicBezTo>
                      <a:pt x="2890" y="162"/>
                      <a:pt x="2909" y="126"/>
                      <a:pt x="2909" y="72"/>
                    </a:cubicBezTo>
                    <a:cubicBezTo>
                      <a:pt x="2909" y="36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314;p33">
                <a:extLst>
                  <a:ext uri="{FF2B5EF4-FFF2-40B4-BE49-F238E27FC236}">
                    <a16:creationId xmlns:a16="http://schemas.microsoft.com/office/drawing/2014/main" id="{423A2BB7-CC83-04D6-3E24-ADD2CC72665F}"/>
                  </a:ext>
                </a:extLst>
              </p:cNvPr>
              <p:cNvSpPr/>
              <p:nvPr/>
            </p:nvSpPr>
            <p:spPr>
              <a:xfrm>
                <a:off x="6670886" y="4131644"/>
                <a:ext cx="9209" cy="7972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20" extrusionOk="0">
                    <a:moveTo>
                      <a:pt x="196" y="1"/>
                    </a:moveTo>
                    <a:cubicBezTo>
                      <a:pt x="143" y="1"/>
                      <a:pt x="107" y="37"/>
                      <a:pt x="107" y="72"/>
                    </a:cubicBezTo>
                    <a:lnTo>
                      <a:pt x="0" y="2231"/>
                    </a:lnTo>
                    <a:cubicBezTo>
                      <a:pt x="0" y="2267"/>
                      <a:pt x="36" y="2302"/>
                      <a:pt x="72" y="2320"/>
                    </a:cubicBezTo>
                    <a:cubicBezTo>
                      <a:pt x="124" y="2320"/>
                      <a:pt x="143" y="2284"/>
                      <a:pt x="160" y="2248"/>
                    </a:cubicBezTo>
                    <a:lnTo>
                      <a:pt x="267" y="91"/>
                    </a:lnTo>
                    <a:cubicBezTo>
                      <a:pt x="267" y="55"/>
                      <a:pt x="232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315;p33">
                <a:extLst>
                  <a:ext uri="{FF2B5EF4-FFF2-40B4-BE49-F238E27FC236}">
                    <a16:creationId xmlns:a16="http://schemas.microsoft.com/office/drawing/2014/main" id="{2AFA2320-9A40-B63F-ED7C-8CE20E5172F4}"/>
                  </a:ext>
                </a:extLst>
              </p:cNvPr>
              <p:cNvSpPr/>
              <p:nvPr/>
            </p:nvSpPr>
            <p:spPr>
              <a:xfrm>
                <a:off x="6536631" y="4229475"/>
                <a:ext cx="69893" cy="2724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93" extrusionOk="0">
                    <a:moveTo>
                      <a:pt x="77" y="1"/>
                    </a:moveTo>
                    <a:cubicBezTo>
                      <a:pt x="46" y="1"/>
                      <a:pt x="14" y="17"/>
                      <a:pt x="1" y="43"/>
                    </a:cubicBezTo>
                    <a:cubicBezTo>
                      <a:pt x="1" y="79"/>
                      <a:pt x="19" y="133"/>
                      <a:pt x="55" y="150"/>
                    </a:cubicBezTo>
                    <a:lnTo>
                      <a:pt x="1910" y="792"/>
                    </a:lnTo>
                    <a:lnTo>
                      <a:pt x="1945" y="792"/>
                    </a:lnTo>
                    <a:cubicBezTo>
                      <a:pt x="1981" y="792"/>
                      <a:pt x="1998" y="775"/>
                      <a:pt x="2017" y="740"/>
                    </a:cubicBezTo>
                    <a:cubicBezTo>
                      <a:pt x="2034" y="704"/>
                      <a:pt x="1998" y="668"/>
                      <a:pt x="1963" y="650"/>
                    </a:cubicBezTo>
                    <a:lnTo>
                      <a:pt x="108" y="8"/>
                    </a:lnTo>
                    <a:cubicBezTo>
                      <a:pt x="98" y="3"/>
                      <a:pt x="88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316;p33">
                <a:extLst>
                  <a:ext uri="{FF2B5EF4-FFF2-40B4-BE49-F238E27FC236}">
                    <a16:creationId xmlns:a16="http://schemas.microsoft.com/office/drawing/2014/main" id="{1309F4BB-C165-D1FA-0D3A-AF843FBB3976}"/>
                  </a:ext>
                </a:extLst>
              </p:cNvPr>
              <p:cNvSpPr/>
              <p:nvPr/>
            </p:nvSpPr>
            <p:spPr>
              <a:xfrm>
                <a:off x="6580169" y="4327100"/>
                <a:ext cx="53983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1" extrusionOk="0">
                    <a:moveTo>
                      <a:pt x="1489" y="1"/>
                    </a:moveTo>
                    <a:cubicBezTo>
                      <a:pt x="1463" y="1"/>
                      <a:pt x="1438" y="17"/>
                      <a:pt x="1428" y="39"/>
                    </a:cubicBezTo>
                    <a:lnTo>
                      <a:pt x="36" y="2036"/>
                    </a:lnTo>
                    <a:cubicBezTo>
                      <a:pt x="1" y="2072"/>
                      <a:pt x="18" y="2125"/>
                      <a:pt x="54" y="2143"/>
                    </a:cubicBezTo>
                    <a:cubicBezTo>
                      <a:pt x="54" y="2143"/>
                      <a:pt x="72" y="2160"/>
                      <a:pt x="89" y="2160"/>
                    </a:cubicBezTo>
                    <a:cubicBezTo>
                      <a:pt x="108" y="2160"/>
                      <a:pt x="143" y="2143"/>
                      <a:pt x="161" y="2125"/>
                    </a:cubicBezTo>
                    <a:lnTo>
                      <a:pt x="1552" y="110"/>
                    </a:lnTo>
                    <a:cubicBezTo>
                      <a:pt x="1570" y="92"/>
                      <a:pt x="1570" y="39"/>
                      <a:pt x="1535" y="20"/>
                    </a:cubicBezTo>
                    <a:cubicBezTo>
                      <a:pt x="1521" y="7"/>
                      <a:pt x="1505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317;p33">
                <a:extLst>
                  <a:ext uri="{FF2B5EF4-FFF2-40B4-BE49-F238E27FC236}">
                    <a16:creationId xmlns:a16="http://schemas.microsoft.com/office/drawing/2014/main" id="{B97D93A2-FC29-A225-3A5B-44561464498C}"/>
                  </a:ext>
                </a:extLst>
              </p:cNvPr>
              <p:cNvSpPr/>
              <p:nvPr/>
            </p:nvSpPr>
            <p:spPr>
              <a:xfrm>
                <a:off x="6590580" y="4189271"/>
                <a:ext cx="166143" cy="15813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2" extrusionOk="0">
                    <a:moveTo>
                      <a:pt x="2409" y="0"/>
                    </a:moveTo>
                    <a:lnTo>
                      <a:pt x="0" y="1748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4" y="1748"/>
                    </a:lnTo>
                    <a:lnTo>
                      <a:pt x="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318;p33">
                <a:extLst>
                  <a:ext uri="{FF2B5EF4-FFF2-40B4-BE49-F238E27FC236}">
                    <a16:creationId xmlns:a16="http://schemas.microsoft.com/office/drawing/2014/main" id="{997897A9-2C8B-C0CD-89AB-A08D5D0AB605}"/>
                  </a:ext>
                </a:extLst>
              </p:cNvPr>
              <p:cNvSpPr/>
              <p:nvPr/>
            </p:nvSpPr>
            <p:spPr>
              <a:xfrm>
                <a:off x="6594257" y="4074052"/>
                <a:ext cx="166143" cy="79687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19" extrusionOk="0">
                    <a:moveTo>
                      <a:pt x="2302" y="0"/>
                    </a:moveTo>
                    <a:cubicBezTo>
                      <a:pt x="1498" y="0"/>
                      <a:pt x="749" y="143"/>
                      <a:pt x="36" y="428"/>
                    </a:cubicBezTo>
                    <a:lnTo>
                      <a:pt x="0" y="571"/>
                    </a:lnTo>
                    <a:lnTo>
                      <a:pt x="2409" y="2319"/>
                    </a:lnTo>
                    <a:lnTo>
                      <a:pt x="4834" y="571"/>
                    </a:lnTo>
                    <a:lnTo>
                      <a:pt x="4834" y="535"/>
                    </a:lnTo>
                    <a:cubicBezTo>
                      <a:pt x="4050" y="197"/>
                      <a:pt x="3211" y="0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319;p33">
                <a:extLst>
                  <a:ext uri="{FF2B5EF4-FFF2-40B4-BE49-F238E27FC236}">
                    <a16:creationId xmlns:a16="http://schemas.microsoft.com/office/drawing/2014/main" id="{B8807676-4D15-431C-F222-5AB64EB8D75D}"/>
                  </a:ext>
                </a:extLst>
              </p:cNvPr>
              <p:cNvSpPr/>
              <p:nvPr/>
            </p:nvSpPr>
            <p:spPr>
              <a:xfrm>
                <a:off x="6464331" y="4140235"/>
                <a:ext cx="88277" cy="15693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1" y="1"/>
                    </a:moveTo>
                    <a:cubicBezTo>
                      <a:pt x="625" y="1089"/>
                      <a:pt x="0" y="2552"/>
                      <a:pt x="0" y="4157"/>
                    </a:cubicBezTo>
                    <a:cubicBezTo>
                      <a:pt x="0" y="4264"/>
                      <a:pt x="0" y="4371"/>
                      <a:pt x="19" y="4459"/>
                    </a:cubicBezTo>
                    <a:lnTo>
                      <a:pt x="19" y="4478"/>
                    </a:lnTo>
                    <a:lnTo>
                      <a:pt x="143" y="4566"/>
                    </a:lnTo>
                    <a:lnTo>
                      <a:pt x="2568" y="2801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320;p33">
                <a:extLst>
                  <a:ext uri="{FF2B5EF4-FFF2-40B4-BE49-F238E27FC236}">
                    <a16:creationId xmlns:a16="http://schemas.microsoft.com/office/drawing/2014/main" id="{57920B41-3974-4644-A86F-ADFE6DE321EA}"/>
                  </a:ext>
                </a:extLst>
              </p:cNvPr>
              <p:cNvSpPr/>
              <p:nvPr/>
            </p:nvSpPr>
            <p:spPr>
              <a:xfrm>
                <a:off x="6489485" y="4381119"/>
                <a:ext cx="134838" cy="102984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2997" extrusionOk="0">
                    <a:moveTo>
                      <a:pt x="0" y="1"/>
                    </a:moveTo>
                    <a:lnTo>
                      <a:pt x="0" y="36"/>
                    </a:lnTo>
                    <a:cubicBezTo>
                      <a:pt x="766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321;p33">
                <a:extLst>
                  <a:ext uri="{FF2B5EF4-FFF2-40B4-BE49-F238E27FC236}">
                    <a16:creationId xmlns:a16="http://schemas.microsoft.com/office/drawing/2014/main" id="{D75DC1CA-1B4F-06D5-F25B-C437ED022B31}"/>
                  </a:ext>
                </a:extLst>
              </p:cNvPr>
              <p:cNvSpPr/>
              <p:nvPr/>
            </p:nvSpPr>
            <p:spPr>
              <a:xfrm>
                <a:off x="6710679" y="4387854"/>
                <a:ext cx="137313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08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108" y="2908"/>
                    </a:lnTo>
                    <a:cubicBezTo>
                      <a:pt x="1732" y="2604"/>
                      <a:pt x="3123" y="1624"/>
                      <a:pt x="3996" y="285"/>
                    </a:cubicBezTo>
                    <a:lnTo>
                      <a:pt x="3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322;p33">
                <a:extLst>
                  <a:ext uri="{FF2B5EF4-FFF2-40B4-BE49-F238E27FC236}">
                    <a16:creationId xmlns:a16="http://schemas.microsoft.com/office/drawing/2014/main" id="{32FEFCC4-36A4-B257-6172-A3108C6196EB}"/>
                  </a:ext>
                </a:extLst>
              </p:cNvPr>
              <p:cNvSpPr/>
              <p:nvPr/>
            </p:nvSpPr>
            <p:spPr>
              <a:xfrm>
                <a:off x="6794696" y="4149444"/>
                <a:ext cx="87624" cy="158171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4603" extrusionOk="0">
                    <a:moveTo>
                      <a:pt x="927" y="1"/>
                    </a:moveTo>
                    <a:lnTo>
                      <a:pt x="0" y="2836"/>
                    </a:lnTo>
                    <a:lnTo>
                      <a:pt x="2426" y="4602"/>
                    </a:lnTo>
                    <a:lnTo>
                      <a:pt x="2514" y="4531"/>
                    </a:lnTo>
                    <a:cubicBezTo>
                      <a:pt x="2550" y="4317"/>
                      <a:pt x="2550" y="4103"/>
                      <a:pt x="2550" y="3889"/>
                    </a:cubicBezTo>
                    <a:cubicBezTo>
                      <a:pt x="2550" y="2408"/>
                      <a:pt x="2033" y="1052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323;p33">
                <a:extLst>
                  <a:ext uri="{FF2B5EF4-FFF2-40B4-BE49-F238E27FC236}">
                    <a16:creationId xmlns:a16="http://schemas.microsoft.com/office/drawing/2014/main" id="{45FF3719-6E9E-4F08-112C-0C915F4F3A4F}"/>
                  </a:ext>
                </a:extLst>
              </p:cNvPr>
              <p:cNvSpPr/>
              <p:nvPr/>
            </p:nvSpPr>
            <p:spPr>
              <a:xfrm>
                <a:off x="7207737" y="3871208"/>
                <a:ext cx="173462" cy="367129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10684" extrusionOk="0">
                    <a:moveTo>
                      <a:pt x="5048" y="1"/>
                    </a:moveTo>
                    <a:lnTo>
                      <a:pt x="2194" y="108"/>
                    </a:lnTo>
                    <a:lnTo>
                      <a:pt x="89" y="179"/>
                    </a:lnTo>
                    <a:lnTo>
                      <a:pt x="1" y="4156"/>
                    </a:lnTo>
                    <a:lnTo>
                      <a:pt x="268" y="4441"/>
                    </a:lnTo>
                    <a:cubicBezTo>
                      <a:pt x="446" y="4619"/>
                      <a:pt x="607" y="4816"/>
                      <a:pt x="731" y="5030"/>
                    </a:cubicBezTo>
                    <a:cubicBezTo>
                      <a:pt x="1000" y="5458"/>
                      <a:pt x="1178" y="5939"/>
                      <a:pt x="1231" y="6457"/>
                    </a:cubicBezTo>
                    <a:cubicBezTo>
                      <a:pt x="1249" y="6546"/>
                      <a:pt x="1267" y="6653"/>
                      <a:pt x="1285" y="6742"/>
                    </a:cubicBezTo>
                    <a:cubicBezTo>
                      <a:pt x="1338" y="7009"/>
                      <a:pt x="1409" y="7259"/>
                      <a:pt x="1481" y="7509"/>
                    </a:cubicBezTo>
                    <a:cubicBezTo>
                      <a:pt x="1570" y="7741"/>
                      <a:pt x="1659" y="7955"/>
                      <a:pt x="1749" y="8151"/>
                    </a:cubicBezTo>
                    <a:cubicBezTo>
                      <a:pt x="1909" y="8455"/>
                      <a:pt x="2087" y="8740"/>
                      <a:pt x="2284" y="9007"/>
                    </a:cubicBezTo>
                    <a:cubicBezTo>
                      <a:pt x="2444" y="9204"/>
                      <a:pt x="2622" y="9399"/>
                      <a:pt x="2819" y="9577"/>
                    </a:cubicBezTo>
                    <a:cubicBezTo>
                      <a:pt x="3390" y="10077"/>
                      <a:pt x="4067" y="10469"/>
                      <a:pt x="4816" y="10683"/>
                    </a:cubicBezTo>
                    <a:lnTo>
                      <a:pt x="50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324;p33">
                <a:extLst>
                  <a:ext uri="{FF2B5EF4-FFF2-40B4-BE49-F238E27FC236}">
                    <a16:creationId xmlns:a16="http://schemas.microsoft.com/office/drawing/2014/main" id="{7B7CFD31-ED75-2113-ADF7-E778AFD309FF}"/>
                  </a:ext>
                </a:extLst>
              </p:cNvPr>
              <p:cNvSpPr/>
              <p:nvPr/>
            </p:nvSpPr>
            <p:spPr>
              <a:xfrm>
                <a:off x="7281308" y="3871208"/>
                <a:ext cx="99892" cy="11831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3443" extrusionOk="0">
                    <a:moveTo>
                      <a:pt x="2907" y="1"/>
                    </a:moveTo>
                    <a:lnTo>
                      <a:pt x="53" y="108"/>
                    </a:lnTo>
                    <a:lnTo>
                      <a:pt x="53" y="143"/>
                    </a:lnTo>
                    <a:cubicBezTo>
                      <a:pt x="0" y="1801"/>
                      <a:pt x="1230" y="3211"/>
                      <a:pt x="2835" y="3442"/>
                    </a:cubicBezTo>
                    <a:lnTo>
                      <a:pt x="2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325;p33">
                <a:extLst>
                  <a:ext uri="{FF2B5EF4-FFF2-40B4-BE49-F238E27FC236}">
                    <a16:creationId xmlns:a16="http://schemas.microsoft.com/office/drawing/2014/main" id="{0101CF37-778D-8F43-A34F-BC1F4BC41EB8}"/>
                  </a:ext>
                </a:extLst>
              </p:cNvPr>
              <p:cNvSpPr/>
              <p:nvPr/>
            </p:nvSpPr>
            <p:spPr>
              <a:xfrm>
                <a:off x="7232856" y="4021270"/>
                <a:ext cx="63193" cy="8164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376" extrusionOk="0">
                    <a:moveTo>
                      <a:pt x="1016" y="0"/>
                    </a:moveTo>
                    <a:cubicBezTo>
                      <a:pt x="817" y="0"/>
                      <a:pt x="618" y="72"/>
                      <a:pt x="464" y="217"/>
                    </a:cubicBezTo>
                    <a:lnTo>
                      <a:pt x="0" y="663"/>
                    </a:lnTo>
                    <a:cubicBezTo>
                      <a:pt x="269" y="1091"/>
                      <a:pt x="447" y="1572"/>
                      <a:pt x="500" y="2090"/>
                    </a:cubicBezTo>
                    <a:cubicBezTo>
                      <a:pt x="518" y="2179"/>
                      <a:pt x="536" y="2286"/>
                      <a:pt x="554" y="2375"/>
                    </a:cubicBezTo>
                    <a:lnTo>
                      <a:pt x="1588" y="1394"/>
                    </a:lnTo>
                    <a:cubicBezTo>
                      <a:pt x="1748" y="1251"/>
                      <a:pt x="1838" y="1037"/>
                      <a:pt x="1838" y="823"/>
                    </a:cubicBezTo>
                    <a:cubicBezTo>
                      <a:pt x="1838" y="628"/>
                      <a:pt x="1767" y="414"/>
                      <a:pt x="1606" y="252"/>
                    </a:cubicBezTo>
                    <a:cubicBezTo>
                      <a:pt x="1448" y="85"/>
                      <a:pt x="1232" y="0"/>
                      <a:pt x="1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326;p33">
                <a:extLst>
                  <a:ext uri="{FF2B5EF4-FFF2-40B4-BE49-F238E27FC236}">
                    <a16:creationId xmlns:a16="http://schemas.microsoft.com/office/drawing/2014/main" id="{9FE45FC8-BF48-B4AF-A9B1-A6376C528838}"/>
                  </a:ext>
                </a:extLst>
              </p:cNvPr>
              <p:cNvSpPr/>
              <p:nvPr/>
            </p:nvSpPr>
            <p:spPr>
              <a:xfrm>
                <a:off x="7258594" y="4078863"/>
                <a:ext cx="92607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964" extrusionOk="0">
                    <a:moveTo>
                      <a:pt x="1872" y="1"/>
                    </a:moveTo>
                    <a:cubicBezTo>
                      <a:pt x="1673" y="1"/>
                      <a:pt x="1474" y="72"/>
                      <a:pt x="1320" y="217"/>
                    </a:cubicBezTo>
                    <a:lnTo>
                      <a:pt x="1" y="1466"/>
                    </a:lnTo>
                    <a:cubicBezTo>
                      <a:pt x="90" y="1698"/>
                      <a:pt x="179" y="1912"/>
                      <a:pt x="269" y="2108"/>
                    </a:cubicBezTo>
                    <a:cubicBezTo>
                      <a:pt x="429" y="2412"/>
                      <a:pt x="607" y="2697"/>
                      <a:pt x="804" y="2964"/>
                    </a:cubicBezTo>
                    <a:lnTo>
                      <a:pt x="2445" y="1394"/>
                    </a:lnTo>
                    <a:cubicBezTo>
                      <a:pt x="2604" y="1252"/>
                      <a:pt x="2676" y="1038"/>
                      <a:pt x="2694" y="842"/>
                    </a:cubicBezTo>
                    <a:cubicBezTo>
                      <a:pt x="2694" y="628"/>
                      <a:pt x="2623" y="414"/>
                      <a:pt x="2462" y="253"/>
                    </a:cubicBezTo>
                    <a:cubicBezTo>
                      <a:pt x="2304" y="86"/>
                      <a:pt x="2088" y="1"/>
                      <a:pt x="1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327;p33">
                <a:extLst>
                  <a:ext uri="{FF2B5EF4-FFF2-40B4-BE49-F238E27FC236}">
                    <a16:creationId xmlns:a16="http://schemas.microsoft.com/office/drawing/2014/main" id="{BA7A2EE8-0E8B-4CB2-46CC-396CD7138382}"/>
                  </a:ext>
                </a:extLst>
              </p:cNvPr>
              <p:cNvSpPr/>
              <p:nvPr/>
            </p:nvSpPr>
            <p:spPr>
              <a:xfrm>
                <a:off x="7373228" y="3871208"/>
                <a:ext cx="46596" cy="36833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0719" extrusionOk="0">
                    <a:moveTo>
                      <a:pt x="232" y="1"/>
                    </a:moveTo>
                    <a:lnTo>
                      <a:pt x="0" y="10683"/>
                    </a:lnTo>
                    <a:lnTo>
                      <a:pt x="1106" y="10719"/>
                    </a:lnTo>
                    <a:lnTo>
                      <a:pt x="1356" y="36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328;p33">
                <a:extLst>
                  <a:ext uri="{FF2B5EF4-FFF2-40B4-BE49-F238E27FC236}">
                    <a16:creationId xmlns:a16="http://schemas.microsoft.com/office/drawing/2014/main" id="{E7648CB4-2F7A-DB2B-1204-E2BB5C6E55A5}"/>
                  </a:ext>
                </a:extLst>
              </p:cNvPr>
              <p:cNvSpPr/>
              <p:nvPr/>
            </p:nvSpPr>
            <p:spPr>
              <a:xfrm>
                <a:off x="7411234" y="4176419"/>
                <a:ext cx="28796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837" extrusionOk="0">
                    <a:moveTo>
                      <a:pt x="36" y="1"/>
                    </a:moveTo>
                    <a:lnTo>
                      <a:pt x="0" y="1837"/>
                    </a:lnTo>
                    <a:lnTo>
                      <a:pt x="802" y="1463"/>
                    </a:lnTo>
                    <a:lnTo>
                      <a:pt x="838" y="41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329;p33">
                <a:extLst>
                  <a:ext uri="{FF2B5EF4-FFF2-40B4-BE49-F238E27FC236}">
                    <a16:creationId xmlns:a16="http://schemas.microsoft.com/office/drawing/2014/main" id="{E15E0015-635E-E9CF-2EFD-61D8D2888D68}"/>
                  </a:ext>
                </a:extLst>
              </p:cNvPr>
              <p:cNvSpPr/>
              <p:nvPr/>
            </p:nvSpPr>
            <p:spPr>
              <a:xfrm>
                <a:off x="7414258" y="4035462"/>
                <a:ext cx="28865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837" extrusionOk="0">
                    <a:moveTo>
                      <a:pt x="55" y="1"/>
                    </a:moveTo>
                    <a:lnTo>
                      <a:pt x="1" y="1837"/>
                    </a:lnTo>
                    <a:lnTo>
                      <a:pt x="821" y="1463"/>
                    </a:lnTo>
                    <a:lnTo>
                      <a:pt x="840" y="410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330;p33">
                <a:extLst>
                  <a:ext uri="{FF2B5EF4-FFF2-40B4-BE49-F238E27FC236}">
                    <a16:creationId xmlns:a16="http://schemas.microsoft.com/office/drawing/2014/main" id="{69C9DFDB-0846-FE5B-4B88-F03EC0FCFEC4}"/>
                  </a:ext>
                </a:extLst>
              </p:cNvPr>
              <p:cNvSpPr/>
              <p:nvPr/>
            </p:nvSpPr>
            <p:spPr>
              <a:xfrm>
                <a:off x="7417934" y="3895090"/>
                <a:ext cx="28246" cy="631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839" extrusionOk="0">
                    <a:moveTo>
                      <a:pt x="36" y="1"/>
                    </a:moveTo>
                    <a:lnTo>
                      <a:pt x="1" y="1838"/>
                    </a:lnTo>
                    <a:lnTo>
                      <a:pt x="804" y="1463"/>
                    </a:lnTo>
                    <a:lnTo>
                      <a:pt x="821" y="41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331;p33">
                <a:extLst>
                  <a:ext uri="{FF2B5EF4-FFF2-40B4-BE49-F238E27FC236}">
                    <a16:creationId xmlns:a16="http://schemas.microsoft.com/office/drawing/2014/main" id="{E055C287-7F19-CD75-0039-D9825C5C7C9E}"/>
                  </a:ext>
                </a:extLst>
              </p:cNvPr>
              <p:cNvSpPr/>
              <p:nvPr/>
            </p:nvSpPr>
            <p:spPr>
              <a:xfrm>
                <a:off x="6010227" y="3271197"/>
                <a:ext cx="1264334" cy="743467"/>
              </a:xfrm>
              <a:custGeom>
                <a:avLst/>
                <a:gdLst/>
                <a:ahLst/>
                <a:cxnLst/>
                <a:rect l="l" t="t" r="r" b="b"/>
                <a:pathLst>
                  <a:path w="36794" h="21636" extrusionOk="0">
                    <a:moveTo>
                      <a:pt x="7829" y="0"/>
                    </a:moveTo>
                    <a:lnTo>
                      <a:pt x="2550" y="1071"/>
                    </a:lnTo>
                    <a:cubicBezTo>
                      <a:pt x="2550" y="1071"/>
                      <a:pt x="0" y="9650"/>
                      <a:pt x="8383" y="13360"/>
                    </a:cubicBezTo>
                    <a:cubicBezTo>
                      <a:pt x="9149" y="13698"/>
                      <a:pt x="9988" y="14037"/>
                      <a:pt x="10880" y="14376"/>
                    </a:cubicBezTo>
                    <a:cubicBezTo>
                      <a:pt x="19904" y="17854"/>
                      <a:pt x="34831" y="21635"/>
                      <a:pt x="34831" y="21635"/>
                    </a:cubicBezTo>
                    <a:cubicBezTo>
                      <a:pt x="34831" y="21635"/>
                      <a:pt x="36793" y="19655"/>
                      <a:pt x="35438" y="17676"/>
                    </a:cubicBezTo>
                    <a:cubicBezTo>
                      <a:pt x="35438" y="17676"/>
                      <a:pt x="32120" y="15892"/>
                      <a:pt x="30729" y="14323"/>
                    </a:cubicBezTo>
                    <a:cubicBezTo>
                      <a:pt x="29465" y="12904"/>
                      <a:pt x="24730" y="7263"/>
                      <a:pt x="17465" y="7263"/>
                    </a:cubicBezTo>
                    <a:cubicBezTo>
                      <a:pt x="17147" y="7263"/>
                      <a:pt x="16824" y="7273"/>
                      <a:pt x="16497" y="7296"/>
                    </a:cubicBezTo>
                    <a:cubicBezTo>
                      <a:pt x="16052" y="7331"/>
                      <a:pt x="15213" y="7349"/>
                      <a:pt x="14732" y="7420"/>
                    </a:cubicBezTo>
                    <a:lnTo>
                      <a:pt x="15231" y="5334"/>
                    </a:lnTo>
                    <a:lnTo>
                      <a:pt x="13287" y="2854"/>
                    </a:lnTo>
                    <a:lnTo>
                      <a:pt x="7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332;p33">
                <a:extLst>
                  <a:ext uri="{FF2B5EF4-FFF2-40B4-BE49-F238E27FC236}">
                    <a16:creationId xmlns:a16="http://schemas.microsoft.com/office/drawing/2014/main" id="{354979CD-C915-4506-0BE5-9D6196D2A580}"/>
                  </a:ext>
                </a:extLst>
              </p:cNvPr>
              <p:cNvSpPr/>
              <p:nvPr/>
            </p:nvSpPr>
            <p:spPr>
              <a:xfrm>
                <a:off x="6384060" y="3520740"/>
                <a:ext cx="890504" cy="493927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14374" extrusionOk="0">
                    <a:moveTo>
                      <a:pt x="6586" y="1"/>
                    </a:moveTo>
                    <a:cubicBezTo>
                      <a:pt x="6268" y="1"/>
                      <a:pt x="5945" y="11"/>
                      <a:pt x="5618" y="34"/>
                    </a:cubicBezTo>
                    <a:cubicBezTo>
                      <a:pt x="3050" y="2174"/>
                      <a:pt x="1071" y="5223"/>
                      <a:pt x="1" y="7114"/>
                    </a:cubicBezTo>
                    <a:cubicBezTo>
                      <a:pt x="9025" y="10592"/>
                      <a:pt x="23952" y="14373"/>
                      <a:pt x="23952" y="14373"/>
                    </a:cubicBezTo>
                    <a:cubicBezTo>
                      <a:pt x="23952" y="14373"/>
                      <a:pt x="25914" y="12393"/>
                      <a:pt x="24559" y="10414"/>
                    </a:cubicBezTo>
                    <a:cubicBezTo>
                      <a:pt x="24559" y="10414"/>
                      <a:pt x="21241" y="8630"/>
                      <a:pt x="19850" y="7061"/>
                    </a:cubicBezTo>
                    <a:cubicBezTo>
                      <a:pt x="18586" y="5642"/>
                      <a:pt x="13851" y="1"/>
                      <a:pt x="6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333;p33">
                <a:extLst>
                  <a:ext uri="{FF2B5EF4-FFF2-40B4-BE49-F238E27FC236}">
                    <a16:creationId xmlns:a16="http://schemas.microsoft.com/office/drawing/2014/main" id="{DA1BE374-C42E-CFF7-223F-34EAEF309F77}"/>
                  </a:ext>
                </a:extLst>
              </p:cNvPr>
              <p:cNvSpPr/>
              <p:nvPr/>
            </p:nvSpPr>
            <p:spPr>
              <a:xfrm>
                <a:off x="6384060" y="3520637"/>
                <a:ext cx="289298" cy="272151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7920" extrusionOk="0">
                    <a:moveTo>
                      <a:pt x="6611" y="0"/>
                    </a:moveTo>
                    <a:cubicBezTo>
                      <a:pt x="6286" y="0"/>
                      <a:pt x="5955" y="12"/>
                      <a:pt x="5618" y="37"/>
                    </a:cubicBezTo>
                    <a:cubicBezTo>
                      <a:pt x="3050" y="2177"/>
                      <a:pt x="1071" y="5226"/>
                      <a:pt x="1" y="7117"/>
                    </a:cubicBezTo>
                    <a:cubicBezTo>
                      <a:pt x="678" y="7385"/>
                      <a:pt x="1409" y="7652"/>
                      <a:pt x="2158" y="7920"/>
                    </a:cubicBezTo>
                    <a:cubicBezTo>
                      <a:pt x="3247" y="5958"/>
                      <a:pt x="5458" y="2408"/>
                      <a:pt x="8419" y="125"/>
                    </a:cubicBezTo>
                    <a:cubicBezTo>
                      <a:pt x="7833" y="44"/>
                      <a:pt x="7233" y="0"/>
                      <a:pt x="66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334;p33">
                <a:extLst>
                  <a:ext uri="{FF2B5EF4-FFF2-40B4-BE49-F238E27FC236}">
                    <a16:creationId xmlns:a16="http://schemas.microsoft.com/office/drawing/2014/main" id="{A9EB6635-81B6-F103-6840-41DF595843EA}"/>
                  </a:ext>
                </a:extLst>
              </p:cNvPr>
              <p:cNvSpPr/>
              <p:nvPr/>
            </p:nvSpPr>
            <p:spPr>
              <a:xfrm>
                <a:off x="6097817" y="2692663"/>
                <a:ext cx="723228" cy="761817"/>
              </a:xfrm>
              <a:custGeom>
                <a:avLst/>
                <a:gdLst/>
                <a:ahLst/>
                <a:cxnLst/>
                <a:rect l="l" t="t" r="r" b="b"/>
                <a:pathLst>
                  <a:path w="21047" h="22170" extrusionOk="0">
                    <a:moveTo>
                      <a:pt x="6564" y="0"/>
                    </a:moveTo>
                    <a:lnTo>
                      <a:pt x="3586" y="2105"/>
                    </a:lnTo>
                    <a:lnTo>
                      <a:pt x="1" y="17907"/>
                    </a:lnTo>
                    <a:cubicBezTo>
                      <a:pt x="5601" y="21635"/>
                      <a:pt x="12682" y="22170"/>
                      <a:pt x="12682" y="22170"/>
                    </a:cubicBezTo>
                    <a:lnTo>
                      <a:pt x="21046" y="274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335;p33">
                <a:extLst>
                  <a:ext uri="{FF2B5EF4-FFF2-40B4-BE49-F238E27FC236}">
                    <a16:creationId xmlns:a16="http://schemas.microsoft.com/office/drawing/2014/main" id="{288FAD2C-4DA0-914F-0971-75D75325835E}"/>
                  </a:ext>
                </a:extLst>
              </p:cNvPr>
              <p:cNvSpPr/>
              <p:nvPr/>
            </p:nvSpPr>
            <p:spPr>
              <a:xfrm>
                <a:off x="6097817" y="3235047"/>
                <a:ext cx="464581" cy="21943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6386" extrusionOk="0">
                    <a:moveTo>
                      <a:pt x="483" y="1"/>
                    </a:moveTo>
                    <a:lnTo>
                      <a:pt x="1" y="2123"/>
                    </a:lnTo>
                    <a:cubicBezTo>
                      <a:pt x="5601" y="5851"/>
                      <a:pt x="12682" y="6386"/>
                      <a:pt x="12682" y="6386"/>
                    </a:cubicBezTo>
                    <a:lnTo>
                      <a:pt x="13520" y="4460"/>
                    </a:lnTo>
                    <a:cubicBezTo>
                      <a:pt x="11220" y="4156"/>
                      <a:pt x="5423" y="3121"/>
                      <a:pt x="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336;p33">
                <a:extLst>
                  <a:ext uri="{FF2B5EF4-FFF2-40B4-BE49-F238E27FC236}">
                    <a16:creationId xmlns:a16="http://schemas.microsoft.com/office/drawing/2014/main" id="{2AD40CE5-3EF3-8619-0290-1BA2A93A02BE}"/>
                  </a:ext>
                </a:extLst>
              </p:cNvPr>
              <p:cNvSpPr/>
              <p:nvPr/>
            </p:nvSpPr>
            <p:spPr>
              <a:xfrm>
                <a:off x="7870871" y="4290401"/>
                <a:ext cx="395959" cy="215762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6279" extrusionOk="0">
                    <a:moveTo>
                      <a:pt x="3639" y="1"/>
                    </a:moveTo>
                    <a:lnTo>
                      <a:pt x="1" y="1623"/>
                    </a:lnTo>
                    <a:lnTo>
                      <a:pt x="750" y="3585"/>
                    </a:lnTo>
                    <a:lnTo>
                      <a:pt x="1765" y="6279"/>
                    </a:lnTo>
                    <a:lnTo>
                      <a:pt x="11522" y="1927"/>
                    </a:lnTo>
                    <a:cubicBezTo>
                      <a:pt x="11040" y="1321"/>
                      <a:pt x="10416" y="838"/>
                      <a:pt x="9739" y="517"/>
                    </a:cubicBezTo>
                    <a:cubicBezTo>
                      <a:pt x="9489" y="410"/>
                      <a:pt x="9256" y="322"/>
                      <a:pt x="8989" y="251"/>
                    </a:cubicBezTo>
                    <a:cubicBezTo>
                      <a:pt x="8668" y="161"/>
                      <a:pt x="8347" y="108"/>
                      <a:pt x="8008" y="89"/>
                    </a:cubicBezTo>
                    <a:cubicBezTo>
                      <a:pt x="7901" y="81"/>
                      <a:pt x="7785" y="77"/>
                      <a:pt x="7667" y="77"/>
                    </a:cubicBezTo>
                    <a:cubicBezTo>
                      <a:pt x="7549" y="77"/>
                      <a:pt x="7428" y="81"/>
                      <a:pt x="7313" y="89"/>
                    </a:cubicBezTo>
                    <a:cubicBezTo>
                      <a:pt x="7063" y="108"/>
                      <a:pt x="6795" y="144"/>
                      <a:pt x="6528" y="196"/>
                    </a:cubicBezTo>
                    <a:cubicBezTo>
                      <a:pt x="6438" y="215"/>
                      <a:pt x="6350" y="232"/>
                      <a:pt x="6243" y="268"/>
                    </a:cubicBezTo>
                    <a:cubicBezTo>
                      <a:pt x="5932" y="346"/>
                      <a:pt x="5622" y="389"/>
                      <a:pt x="5311" y="389"/>
                    </a:cubicBezTo>
                    <a:cubicBezTo>
                      <a:pt x="5122" y="389"/>
                      <a:pt x="4934" y="373"/>
                      <a:pt x="4745" y="339"/>
                    </a:cubicBezTo>
                    <a:cubicBezTo>
                      <a:pt x="4495" y="303"/>
                      <a:pt x="4245" y="232"/>
                      <a:pt x="4013" y="144"/>
                    </a:cubicBezTo>
                    <a:lnTo>
                      <a:pt x="3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337;p33">
                <a:extLst>
                  <a:ext uri="{FF2B5EF4-FFF2-40B4-BE49-F238E27FC236}">
                    <a16:creationId xmlns:a16="http://schemas.microsoft.com/office/drawing/2014/main" id="{78997CDE-67AB-000D-DA28-ED2DF89803A4}"/>
                  </a:ext>
                </a:extLst>
              </p:cNvPr>
              <p:cNvSpPr/>
              <p:nvPr/>
            </p:nvSpPr>
            <p:spPr>
              <a:xfrm>
                <a:off x="7896609" y="4403317"/>
                <a:ext cx="142811" cy="102847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993" extrusionOk="0">
                    <a:moveTo>
                      <a:pt x="1353" y="0"/>
                    </a:moveTo>
                    <a:cubicBezTo>
                      <a:pt x="912" y="0"/>
                      <a:pt x="464" y="91"/>
                      <a:pt x="36" y="282"/>
                    </a:cubicBezTo>
                    <a:lnTo>
                      <a:pt x="1" y="299"/>
                    </a:lnTo>
                    <a:lnTo>
                      <a:pt x="1016" y="2993"/>
                    </a:lnTo>
                    <a:lnTo>
                      <a:pt x="4155" y="1583"/>
                    </a:lnTo>
                    <a:cubicBezTo>
                      <a:pt x="3554" y="585"/>
                      <a:pt x="2475" y="0"/>
                      <a:pt x="1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338;p33">
                <a:extLst>
                  <a:ext uri="{FF2B5EF4-FFF2-40B4-BE49-F238E27FC236}">
                    <a16:creationId xmlns:a16="http://schemas.microsoft.com/office/drawing/2014/main" id="{3E2F98B4-F66D-C161-F92B-0AE1A0FCAAFD}"/>
                  </a:ext>
                </a:extLst>
              </p:cNvPr>
              <p:cNvSpPr/>
              <p:nvPr/>
            </p:nvSpPr>
            <p:spPr>
              <a:xfrm>
                <a:off x="8020418" y="4297136"/>
                <a:ext cx="74807" cy="6350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48" extrusionOk="0">
                    <a:moveTo>
                      <a:pt x="2176" y="0"/>
                    </a:moveTo>
                    <a:lnTo>
                      <a:pt x="2176" y="0"/>
                    </a:lnTo>
                    <a:cubicBezTo>
                      <a:pt x="2086" y="19"/>
                      <a:pt x="1998" y="36"/>
                      <a:pt x="1891" y="72"/>
                    </a:cubicBezTo>
                    <a:cubicBezTo>
                      <a:pt x="1580" y="150"/>
                      <a:pt x="1270" y="193"/>
                      <a:pt x="959" y="193"/>
                    </a:cubicBezTo>
                    <a:cubicBezTo>
                      <a:pt x="770" y="193"/>
                      <a:pt x="582" y="177"/>
                      <a:pt x="393" y="143"/>
                    </a:cubicBezTo>
                    <a:lnTo>
                      <a:pt x="160" y="749"/>
                    </a:lnTo>
                    <a:cubicBezTo>
                      <a:pt x="0" y="1160"/>
                      <a:pt x="196" y="1641"/>
                      <a:pt x="624" y="1802"/>
                    </a:cubicBezTo>
                    <a:cubicBezTo>
                      <a:pt x="717" y="1834"/>
                      <a:pt x="810" y="1848"/>
                      <a:pt x="902" y="1848"/>
                    </a:cubicBezTo>
                    <a:cubicBezTo>
                      <a:pt x="1021" y="1848"/>
                      <a:pt x="1138" y="1824"/>
                      <a:pt x="1249" y="1784"/>
                    </a:cubicBezTo>
                    <a:cubicBezTo>
                      <a:pt x="1427" y="1695"/>
                      <a:pt x="1587" y="1534"/>
                      <a:pt x="1677" y="1320"/>
                    </a:cubicBezTo>
                    <a:lnTo>
                      <a:pt x="2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339;p33">
                <a:extLst>
                  <a:ext uri="{FF2B5EF4-FFF2-40B4-BE49-F238E27FC236}">
                    <a16:creationId xmlns:a16="http://schemas.microsoft.com/office/drawing/2014/main" id="{C30408FA-3B9F-0586-375A-136D210D3C88}"/>
                  </a:ext>
                </a:extLst>
              </p:cNvPr>
              <p:cNvSpPr/>
              <p:nvPr/>
            </p:nvSpPr>
            <p:spPr>
              <a:xfrm>
                <a:off x="8094539" y="4293012"/>
                <a:ext cx="85253" cy="96284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802" extrusionOk="0">
                    <a:moveTo>
                      <a:pt x="1158" y="1"/>
                    </a:moveTo>
                    <a:cubicBezTo>
                      <a:pt x="1040" y="1"/>
                      <a:pt x="919" y="5"/>
                      <a:pt x="804" y="13"/>
                    </a:cubicBezTo>
                    <a:lnTo>
                      <a:pt x="162" y="1690"/>
                    </a:lnTo>
                    <a:cubicBezTo>
                      <a:pt x="1" y="2118"/>
                      <a:pt x="215" y="2582"/>
                      <a:pt x="626" y="2743"/>
                    </a:cubicBezTo>
                    <a:cubicBezTo>
                      <a:pt x="722" y="2783"/>
                      <a:pt x="818" y="2801"/>
                      <a:pt x="913" y="2801"/>
                    </a:cubicBezTo>
                    <a:cubicBezTo>
                      <a:pt x="1029" y="2801"/>
                      <a:pt x="1142" y="2774"/>
                      <a:pt x="1249" y="2724"/>
                    </a:cubicBezTo>
                    <a:cubicBezTo>
                      <a:pt x="1446" y="2653"/>
                      <a:pt x="1606" y="2493"/>
                      <a:pt x="1677" y="2279"/>
                    </a:cubicBezTo>
                    <a:lnTo>
                      <a:pt x="2480" y="175"/>
                    </a:lnTo>
                    <a:cubicBezTo>
                      <a:pt x="2159" y="85"/>
                      <a:pt x="1838" y="32"/>
                      <a:pt x="1499" y="13"/>
                    </a:cubicBezTo>
                    <a:cubicBezTo>
                      <a:pt x="1392" y="5"/>
                      <a:pt x="1276" y="1"/>
                      <a:pt x="1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340;p33">
                <a:extLst>
                  <a:ext uri="{FF2B5EF4-FFF2-40B4-BE49-F238E27FC236}">
                    <a16:creationId xmlns:a16="http://schemas.microsoft.com/office/drawing/2014/main" id="{0EF398F6-CE33-1D1F-95A0-34038D706053}"/>
                  </a:ext>
                </a:extLst>
              </p:cNvPr>
              <p:cNvSpPr/>
              <p:nvPr/>
            </p:nvSpPr>
            <p:spPr>
              <a:xfrm>
                <a:off x="7931521" y="4356618"/>
                <a:ext cx="351219" cy="184458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5368" extrusionOk="0">
                    <a:moveTo>
                      <a:pt x="9757" y="0"/>
                    </a:moveTo>
                    <a:lnTo>
                      <a:pt x="0" y="4352"/>
                    </a:lnTo>
                    <a:lnTo>
                      <a:pt x="447" y="5368"/>
                    </a:lnTo>
                    <a:lnTo>
                      <a:pt x="10221" y="1016"/>
                    </a:lnTo>
                    <a:lnTo>
                      <a:pt x="97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341;p33">
                <a:extLst>
                  <a:ext uri="{FF2B5EF4-FFF2-40B4-BE49-F238E27FC236}">
                    <a16:creationId xmlns:a16="http://schemas.microsoft.com/office/drawing/2014/main" id="{BD1BB346-A97B-7574-0C11-49DE22EE6202}"/>
                  </a:ext>
                </a:extLst>
              </p:cNvPr>
              <p:cNvSpPr/>
              <p:nvPr/>
            </p:nvSpPr>
            <p:spPr>
              <a:xfrm>
                <a:off x="8225117" y="4391531"/>
                <a:ext cx="57626" cy="45358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0" extrusionOk="0">
                    <a:moveTo>
                      <a:pt x="1677" y="0"/>
                    </a:moveTo>
                    <a:lnTo>
                      <a:pt x="0" y="749"/>
                    </a:lnTo>
                    <a:lnTo>
                      <a:pt x="678" y="1320"/>
                    </a:lnTo>
                    <a:lnTo>
                      <a:pt x="1641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342;p33">
                <a:extLst>
                  <a:ext uri="{FF2B5EF4-FFF2-40B4-BE49-F238E27FC236}">
                    <a16:creationId xmlns:a16="http://schemas.microsoft.com/office/drawing/2014/main" id="{2267F025-8063-07C6-D6EB-055CD57C721B}"/>
                  </a:ext>
                </a:extLst>
              </p:cNvPr>
              <p:cNvSpPr/>
              <p:nvPr/>
            </p:nvSpPr>
            <p:spPr>
              <a:xfrm>
                <a:off x="8096394" y="4448539"/>
                <a:ext cx="57660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321" extrusionOk="0">
                    <a:moveTo>
                      <a:pt x="1677" y="0"/>
                    </a:moveTo>
                    <a:lnTo>
                      <a:pt x="1" y="749"/>
                    </a:lnTo>
                    <a:lnTo>
                      <a:pt x="679" y="1320"/>
                    </a:lnTo>
                    <a:lnTo>
                      <a:pt x="1642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343;p33">
                <a:extLst>
                  <a:ext uri="{FF2B5EF4-FFF2-40B4-BE49-F238E27FC236}">
                    <a16:creationId xmlns:a16="http://schemas.microsoft.com/office/drawing/2014/main" id="{D734A3AF-6B2A-0E80-075A-E88BF394CF68}"/>
                  </a:ext>
                </a:extLst>
              </p:cNvPr>
              <p:cNvSpPr/>
              <p:nvPr/>
            </p:nvSpPr>
            <p:spPr>
              <a:xfrm>
                <a:off x="7967705" y="4506131"/>
                <a:ext cx="57626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1" extrusionOk="0">
                    <a:moveTo>
                      <a:pt x="1677" y="1"/>
                    </a:moveTo>
                    <a:lnTo>
                      <a:pt x="0" y="750"/>
                    </a:lnTo>
                    <a:lnTo>
                      <a:pt x="695" y="1321"/>
                    </a:lnTo>
                    <a:lnTo>
                      <a:pt x="1641" y="893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344;p33">
                <a:extLst>
                  <a:ext uri="{FF2B5EF4-FFF2-40B4-BE49-F238E27FC236}">
                    <a16:creationId xmlns:a16="http://schemas.microsoft.com/office/drawing/2014/main" id="{192DC68B-2F97-918E-F154-EC5C4A07760E}"/>
                  </a:ext>
                </a:extLst>
              </p:cNvPr>
              <p:cNvSpPr/>
              <p:nvPr/>
            </p:nvSpPr>
            <p:spPr>
              <a:xfrm>
                <a:off x="7103549" y="3198863"/>
                <a:ext cx="895418" cy="1179836"/>
              </a:xfrm>
              <a:custGeom>
                <a:avLst/>
                <a:gdLst/>
                <a:ahLst/>
                <a:cxnLst/>
                <a:rect l="l" t="t" r="r" b="b"/>
                <a:pathLst>
                  <a:path w="26058" h="34335" extrusionOk="0">
                    <a:moveTo>
                      <a:pt x="9970" y="1"/>
                    </a:moveTo>
                    <a:lnTo>
                      <a:pt x="8258" y="251"/>
                    </a:lnTo>
                    <a:lnTo>
                      <a:pt x="1356" y="5548"/>
                    </a:lnTo>
                    <a:lnTo>
                      <a:pt x="1" y="7920"/>
                    </a:lnTo>
                    <a:lnTo>
                      <a:pt x="6957" y="14502"/>
                    </a:lnTo>
                    <a:cubicBezTo>
                      <a:pt x="7099" y="15410"/>
                      <a:pt x="7295" y="16249"/>
                      <a:pt x="7527" y="17034"/>
                    </a:cubicBezTo>
                    <a:cubicBezTo>
                      <a:pt x="9026" y="21902"/>
                      <a:pt x="12307" y="24542"/>
                      <a:pt x="14733" y="26308"/>
                    </a:cubicBezTo>
                    <a:cubicBezTo>
                      <a:pt x="17532" y="28359"/>
                      <a:pt x="22687" y="34334"/>
                      <a:pt x="22687" y="34334"/>
                    </a:cubicBezTo>
                    <a:cubicBezTo>
                      <a:pt x="25541" y="32889"/>
                      <a:pt x="26057" y="31854"/>
                      <a:pt x="26057" y="31854"/>
                    </a:cubicBezTo>
                    <a:cubicBezTo>
                      <a:pt x="26057" y="31854"/>
                      <a:pt x="20564" y="20280"/>
                      <a:pt x="16659" y="10773"/>
                    </a:cubicBezTo>
                    <a:cubicBezTo>
                      <a:pt x="16552" y="10559"/>
                      <a:pt x="16481" y="10310"/>
                      <a:pt x="16374" y="10096"/>
                    </a:cubicBezTo>
                    <a:cubicBezTo>
                      <a:pt x="12824" y="3211"/>
                      <a:pt x="9970" y="1"/>
                      <a:pt x="9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345;p33">
                <a:extLst>
                  <a:ext uri="{FF2B5EF4-FFF2-40B4-BE49-F238E27FC236}">
                    <a16:creationId xmlns:a16="http://schemas.microsoft.com/office/drawing/2014/main" id="{AF10B3BF-ECE0-85ED-43FF-2609ECE163A9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636771" cy="832947"/>
              </a:xfrm>
              <a:custGeom>
                <a:avLst/>
                <a:gdLst/>
                <a:ahLst/>
                <a:cxnLst/>
                <a:rect l="l" t="t" r="r" b="b"/>
                <a:pathLst>
                  <a:path w="18531" h="24240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1499" y="11807"/>
                      <a:pt x="4780" y="14447"/>
                      <a:pt x="7206" y="16213"/>
                    </a:cubicBezTo>
                    <a:cubicBezTo>
                      <a:pt x="10005" y="18264"/>
                      <a:pt x="15160" y="24239"/>
                      <a:pt x="15160" y="24239"/>
                    </a:cubicBezTo>
                    <a:cubicBezTo>
                      <a:pt x="18085" y="23721"/>
                      <a:pt x="18530" y="21759"/>
                      <a:pt x="18530" y="21759"/>
                    </a:cubicBezTo>
                    <a:cubicBezTo>
                      <a:pt x="18530" y="21759"/>
                      <a:pt x="13037" y="10185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346;p33">
                <a:extLst>
                  <a:ext uri="{FF2B5EF4-FFF2-40B4-BE49-F238E27FC236}">
                    <a16:creationId xmlns:a16="http://schemas.microsoft.com/office/drawing/2014/main" id="{6BDEB927-4324-3EAE-8100-E4A82DE4261D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329743" cy="316272"/>
              </a:xfrm>
              <a:custGeom>
                <a:avLst/>
                <a:gdLst/>
                <a:ahLst/>
                <a:cxnLst/>
                <a:rect l="l" t="t" r="r" b="b"/>
                <a:pathLst>
                  <a:path w="9596" h="9204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250" y="7760"/>
                      <a:pt x="553" y="8509"/>
                      <a:pt x="909" y="9204"/>
                    </a:cubicBezTo>
                    <a:cubicBezTo>
                      <a:pt x="2069" y="7277"/>
                      <a:pt x="4923" y="3354"/>
                      <a:pt x="9596" y="1820"/>
                    </a:cubicBezTo>
                    <a:cubicBezTo>
                      <a:pt x="9434" y="1427"/>
                      <a:pt x="9275" y="1054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347;p33">
                <a:extLst>
                  <a:ext uri="{FF2B5EF4-FFF2-40B4-BE49-F238E27FC236}">
                    <a16:creationId xmlns:a16="http://schemas.microsoft.com/office/drawing/2014/main" id="{964ADFAB-DEC2-808E-B832-4F3F67B15B12}"/>
                  </a:ext>
                </a:extLst>
              </p:cNvPr>
              <p:cNvSpPr/>
              <p:nvPr/>
            </p:nvSpPr>
            <p:spPr>
              <a:xfrm>
                <a:off x="6585667" y="2681048"/>
                <a:ext cx="860506" cy="789960"/>
              </a:xfrm>
              <a:custGeom>
                <a:avLst/>
                <a:gdLst/>
                <a:ahLst/>
                <a:cxnLst/>
                <a:rect l="l" t="t" r="r" b="b"/>
                <a:pathLst>
                  <a:path w="25042" h="22989" extrusionOk="0">
                    <a:moveTo>
                      <a:pt x="16142" y="0"/>
                    </a:moveTo>
                    <a:lnTo>
                      <a:pt x="1" y="2336"/>
                    </a:lnTo>
                    <a:lnTo>
                      <a:pt x="1660" y="13769"/>
                    </a:lnTo>
                    <a:lnTo>
                      <a:pt x="15072" y="22989"/>
                    </a:lnTo>
                    <a:cubicBezTo>
                      <a:pt x="23222" y="19707"/>
                      <a:pt x="25041" y="15070"/>
                      <a:pt x="25041" y="15070"/>
                    </a:cubicBezTo>
                    <a:lnTo>
                      <a:pt x="161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348;p33">
                <a:extLst>
                  <a:ext uri="{FF2B5EF4-FFF2-40B4-BE49-F238E27FC236}">
                    <a16:creationId xmlns:a16="http://schemas.microsoft.com/office/drawing/2014/main" id="{A77F30AB-E4D1-EB1E-4862-A58FF1390CF5}"/>
                  </a:ext>
                </a:extLst>
              </p:cNvPr>
              <p:cNvSpPr/>
              <p:nvPr/>
            </p:nvSpPr>
            <p:spPr>
              <a:xfrm>
                <a:off x="7014687" y="3106942"/>
                <a:ext cx="431490" cy="364071"/>
              </a:xfrm>
              <a:custGeom>
                <a:avLst/>
                <a:gdLst/>
                <a:ahLst/>
                <a:cxnLst/>
                <a:rect l="l" t="t" r="r" b="b"/>
                <a:pathLst>
                  <a:path w="12557" h="10595" extrusionOk="0">
                    <a:moveTo>
                      <a:pt x="10987" y="1"/>
                    </a:moveTo>
                    <a:cubicBezTo>
                      <a:pt x="10506" y="982"/>
                      <a:pt x="7990" y="5441"/>
                      <a:pt x="0" y="8811"/>
                    </a:cubicBezTo>
                    <a:lnTo>
                      <a:pt x="2587" y="10595"/>
                    </a:lnTo>
                    <a:cubicBezTo>
                      <a:pt x="10737" y="7313"/>
                      <a:pt x="12556" y="2676"/>
                      <a:pt x="12556" y="2676"/>
                    </a:cubicBezTo>
                    <a:lnTo>
                      <a:pt x="10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349;p33">
                <a:extLst>
                  <a:ext uri="{FF2B5EF4-FFF2-40B4-BE49-F238E27FC236}">
                    <a16:creationId xmlns:a16="http://schemas.microsoft.com/office/drawing/2014/main" id="{9972B061-728C-E0D5-4EA0-F6941BE08CCF}"/>
                  </a:ext>
                </a:extLst>
              </p:cNvPr>
              <p:cNvSpPr/>
              <p:nvPr/>
            </p:nvSpPr>
            <p:spPr>
              <a:xfrm>
                <a:off x="8021002" y="2206531"/>
                <a:ext cx="132399" cy="180953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266" extrusionOk="0">
                    <a:moveTo>
                      <a:pt x="3459" y="0"/>
                    </a:moveTo>
                    <a:cubicBezTo>
                      <a:pt x="3267" y="0"/>
                      <a:pt x="3091" y="163"/>
                      <a:pt x="2961" y="326"/>
                    </a:cubicBezTo>
                    <a:cubicBezTo>
                      <a:pt x="2480" y="932"/>
                      <a:pt x="2088" y="1591"/>
                      <a:pt x="1641" y="2216"/>
                    </a:cubicBezTo>
                    <a:cubicBezTo>
                      <a:pt x="1196" y="2840"/>
                      <a:pt x="661" y="3429"/>
                      <a:pt x="0" y="3821"/>
                    </a:cubicBezTo>
                    <a:lnTo>
                      <a:pt x="411" y="5265"/>
                    </a:lnTo>
                    <a:lnTo>
                      <a:pt x="1356" y="5194"/>
                    </a:lnTo>
                    <a:cubicBezTo>
                      <a:pt x="2961" y="4124"/>
                      <a:pt x="3550" y="2466"/>
                      <a:pt x="3800" y="771"/>
                    </a:cubicBezTo>
                    <a:cubicBezTo>
                      <a:pt x="3836" y="611"/>
                      <a:pt x="3853" y="468"/>
                      <a:pt x="3800" y="326"/>
                    </a:cubicBezTo>
                    <a:cubicBezTo>
                      <a:pt x="3764" y="164"/>
                      <a:pt x="3657" y="40"/>
                      <a:pt x="3515" y="5"/>
                    </a:cubicBezTo>
                    <a:cubicBezTo>
                      <a:pt x="3496" y="2"/>
                      <a:pt x="3477" y="0"/>
                      <a:pt x="34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350;p33">
                <a:extLst>
                  <a:ext uri="{FF2B5EF4-FFF2-40B4-BE49-F238E27FC236}">
                    <a16:creationId xmlns:a16="http://schemas.microsoft.com/office/drawing/2014/main" id="{9FC5BCAC-A385-3291-BC10-5761E0EB0642}"/>
                  </a:ext>
                </a:extLst>
              </p:cNvPr>
              <p:cNvSpPr/>
              <p:nvPr/>
            </p:nvSpPr>
            <p:spPr>
              <a:xfrm>
                <a:off x="8051070" y="2203060"/>
                <a:ext cx="159957" cy="192980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5616" extrusionOk="0">
                    <a:moveTo>
                      <a:pt x="4227" y="1"/>
                    </a:moveTo>
                    <a:cubicBezTo>
                      <a:pt x="4018" y="1"/>
                      <a:pt x="3829" y="167"/>
                      <a:pt x="3691" y="320"/>
                    </a:cubicBezTo>
                    <a:cubicBezTo>
                      <a:pt x="3085" y="943"/>
                      <a:pt x="2585" y="1657"/>
                      <a:pt x="2015" y="2317"/>
                    </a:cubicBezTo>
                    <a:cubicBezTo>
                      <a:pt x="1444" y="2959"/>
                      <a:pt x="802" y="3583"/>
                      <a:pt x="0" y="3939"/>
                    </a:cubicBezTo>
                    <a:lnTo>
                      <a:pt x="338" y="5599"/>
                    </a:lnTo>
                    <a:lnTo>
                      <a:pt x="1391" y="5616"/>
                    </a:lnTo>
                    <a:cubicBezTo>
                      <a:pt x="3299" y="4564"/>
                      <a:pt x="4138" y="2781"/>
                      <a:pt x="4583" y="890"/>
                    </a:cubicBezTo>
                    <a:cubicBezTo>
                      <a:pt x="4619" y="729"/>
                      <a:pt x="4654" y="569"/>
                      <a:pt x="4637" y="391"/>
                    </a:cubicBezTo>
                    <a:cubicBezTo>
                      <a:pt x="4602" y="230"/>
                      <a:pt x="4495" y="70"/>
                      <a:pt x="4333" y="16"/>
                    </a:cubicBezTo>
                    <a:cubicBezTo>
                      <a:pt x="4297" y="5"/>
                      <a:pt x="4262" y="1"/>
                      <a:pt x="4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351;p33">
                <a:extLst>
                  <a:ext uri="{FF2B5EF4-FFF2-40B4-BE49-F238E27FC236}">
                    <a16:creationId xmlns:a16="http://schemas.microsoft.com/office/drawing/2014/main" id="{7F3A40EC-15F2-E15A-C2EB-320E9AB9F5D2}"/>
                  </a:ext>
                </a:extLst>
              </p:cNvPr>
              <p:cNvSpPr/>
              <p:nvPr/>
            </p:nvSpPr>
            <p:spPr>
              <a:xfrm>
                <a:off x="8082271" y="2212579"/>
                <a:ext cx="186348" cy="204938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5964" extrusionOk="0">
                    <a:moveTo>
                      <a:pt x="4963" y="1"/>
                    </a:moveTo>
                    <a:cubicBezTo>
                      <a:pt x="4752" y="1"/>
                      <a:pt x="4531" y="149"/>
                      <a:pt x="4371" y="309"/>
                    </a:cubicBezTo>
                    <a:cubicBezTo>
                      <a:pt x="3658" y="952"/>
                      <a:pt x="3033" y="1701"/>
                      <a:pt x="2355" y="2378"/>
                    </a:cubicBezTo>
                    <a:cubicBezTo>
                      <a:pt x="1677" y="3039"/>
                      <a:pt x="911" y="3662"/>
                      <a:pt x="1" y="4002"/>
                    </a:cubicBezTo>
                    <a:lnTo>
                      <a:pt x="234" y="5857"/>
                    </a:lnTo>
                    <a:lnTo>
                      <a:pt x="1411" y="5964"/>
                    </a:lnTo>
                    <a:cubicBezTo>
                      <a:pt x="3587" y="4965"/>
                      <a:pt x="4657" y="3075"/>
                      <a:pt x="5316" y="1023"/>
                    </a:cubicBezTo>
                    <a:cubicBezTo>
                      <a:pt x="5370" y="845"/>
                      <a:pt x="5423" y="666"/>
                      <a:pt x="5406" y="471"/>
                    </a:cubicBezTo>
                    <a:cubicBezTo>
                      <a:pt x="5387" y="292"/>
                      <a:pt x="5280" y="95"/>
                      <a:pt x="5102" y="24"/>
                    </a:cubicBezTo>
                    <a:cubicBezTo>
                      <a:pt x="5057" y="8"/>
                      <a:pt x="5010" y="1"/>
                      <a:pt x="4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352;p33">
                <a:extLst>
                  <a:ext uri="{FF2B5EF4-FFF2-40B4-BE49-F238E27FC236}">
                    <a16:creationId xmlns:a16="http://schemas.microsoft.com/office/drawing/2014/main" id="{1082213D-7055-34FF-EE2C-F83933FCAADC}"/>
                  </a:ext>
                </a:extLst>
              </p:cNvPr>
              <p:cNvSpPr/>
              <p:nvPr/>
            </p:nvSpPr>
            <p:spPr>
              <a:xfrm>
                <a:off x="8108043" y="2246907"/>
                <a:ext cx="213941" cy="212292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6178" extrusionOk="0">
                    <a:moveTo>
                      <a:pt x="5745" y="0"/>
                    </a:moveTo>
                    <a:cubicBezTo>
                      <a:pt x="5526" y="0"/>
                      <a:pt x="5296" y="137"/>
                      <a:pt x="5119" y="274"/>
                    </a:cubicBezTo>
                    <a:cubicBezTo>
                      <a:pt x="4280" y="916"/>
                      <a:pt x="3531" y="1665"/>
                      <a:pt x="2729" y="2342"/>
                    </a:cubicBezTo>
                    <a:cubicBezTo>
                      <a:pt x="1909" y="3003"/>
                      <a:pt x="1017" y="3609"/>
                      <a:pt x="0" y="3895"/>
                    </a:cubicBezTo>
                    <a:lnTo>
                      <a:pt x="90" y="5945"/>
                    </a:lnTo>
                    <a:lnTo>
                      <a:pt x="1338" y="6178"/>
                    </a:lnTo>
                    <a:cubicBezTo>
                      <a:pt x="3835" y="5286"/>
                      <a:pt x="5172" y="3324"/>
                      <a:pt x="6082" y="1148"/>
                    </a:cubicBezTo>
                    <a:cubicBezTo>
                      <a:pt x="6154" y="970"/>
                      <a:pt x="6225" y="773"/>
                      <a:pt x="6225" y="559"/>
                    </a:cubicBezTo>
                    <a:cubicBezTo>
                      <a:pt x="6225" y="345"/>
                      <a:pt x="6135" y="131"/>
                      <a:pt x="5940" y="42"/>
                    </a:cubicBezTo>
                    <a:cubicBezTo>
                      <a:pt x="5877" y="13"/>
                      <a:pt x="5811" y="0"/>
                      <a:pt x="5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353;p33">
                <a:extLst>
                  <a:ext uri="{FF2B5EF4-FFF2-40B4-BE49-F238E27FC236}">
                    <a16:creationId xmlns:a16="http://schemas.microsoft.com/office/drawing/2014/main" id="{FBBE93DC-805C-5F53-1038-E7C6747C8BD4}"/>
                  </a:ext>
                </a:extLst>
              </p:cNvPr>
              <p:cNvSpPr/>
              <p:nvPr/>
            </p:nvSpPr>
            <p:spPr>
              <a:xfrm>
                <a:off x="7103549" y="2083477"/>
                <a:ext cx="1153446" cy="482278"/>
              </a:xfrm>
              <a:custGeom>
                <a:avLst/>
                <a:gdLst/>
                <a:ahLst/>
                <a:cxnLst/>
                <a:rect l="l" t="t" r="r" b="b"/>
                <a:pathLst>
                  <a:path w="33567" h="14035" extrusionOk="0">
                    <a:moveTo>
                      <a:pt x="9078" y="0"/>
                    </a:moveTo>
                    <a:lnTo>
                      <a:pt x="2087" y="2176"/>
                    </a:lnTo>
                    <a:lnTo>
                      <a:pt x="1" y="3460"/>
                    </a:lnTo>
                    <a:cubicBezTo>
                      <a:pt x="1" y="3460"/>
                      <a:pt x="4063" y="14034"/>
                      <a:pt x="18823" y="14034"/>
                    </a:cubicBezTo>
                    <a:cubicBezTo>
                      <a:pt x="21830" y="14034"/>
                      <a:pt x="25281" y="13595"/>
                      <a:pt x="29232" y="12539"/>
                    </a:cubicBezTo>
                    <a:cubicBezTo>
                      <a:pt x="29232" y="12539"/>
                      <a:pt x="29862" y="12587"/>
                      <a:pt x="30627" y="12587"/>
                    </a:cubicBezTo>
                    <a:cubicBezTo>
                      <a:pt x="31726" y="12587"/>
                      <a:pt x="33102" y="12488"/>
                      <a:pt x="33281" y="12004"/>
                    </a:cubicBezTo>
                    <a:cubicBezTo>
                      <a:pt x="33567" y="11183"/>
                      <a:pt x="30909" y="10791"/>
                      <a:pt x="30909" y="10791"/>
                    </a:cubicBezTo>
                    <a:lnTo>
                      <a:pt x="31141" y="8615"/>
                    </a:lnTo>
                    <a:lnTo>
                      <a:pt x="28626" y="5869"/>
                    </a:lnTo>
                    <a:cubicBezTo>
                      <a:pt x="28626" y="5869"/>
                      <a:pt x="26539" y="6236"/>
                      <a:pt x="23675" y="6236"/>
                    </a:cubicBezTo>
                    <a:cubicBezTo>
                      <a:pt x="18972" y="6236"/>
                      <a:pt x="12172" y="5244"/>
                      <a:pt x="9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354;p33">
                <a:extLst>
                  <a:ext uri="{FF2B5EF4-FFF2-40B4-BE49-F238E27FC236}">
                    <a16:creationId xmlns:a16="http://schemas.microsoft.com/office/drawing/2014/main" id="{04CEB602-BD9B-E943-A040-FD8DADDF891C}"/>
                  </a:ext>
                </a:extLst>
              </p:cNvPr>
              <p:cNvSpPr/>
              <p:nvPr/>
            </p:nvSpPr>
            <p:spPr>
              <a:xfrm>
                <a:off x="5476400" y="2730050"/>
                <a:ext cx="87040" cy="21212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6173" extrusionOk="0">
                    <a:moveTo>
                      <a:pt x="2533" y="1"/>
                    </a:moveTo>
                    <a:lnTo>
                      <a:pt x="197" y="143"/>
                    </a:lnTo>
                    <a:lnTo>
                      <a:pt x="0" y="3050"/>
                    </a:lnTo>
                    <a:cubicBezTo>
                      <a:pt x="0" y="3050"/>
                      <a:pt x="670" y="6172"/>
                      <a:pt x="1519" y="6172"/>
                    </a:cubicBezTo>
                    <a:cubicBezTo>
                      <a:pt x="1524" y="6172"/>
                      <a:pt x="1529" y="6172"/>
                      <a:pt x="1534" y="6172"/>
                    </a:cubicBezTo>
                    <a:cubicBezTo>
                      <a:pt x="2390" y="6118"/>
                      <a:pt x="1659" y="2783"/>
                      <a:pt x="1659" y="2783"/>
                    </a:cubicBezTo>
                    <a:lnTo>
                      <a:pt x="2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355;p33">
                <a:extLst>
                  <a:ext uri="{FF2B5EF4-FFF2-40B4-BE49-F238E27FC236}">
                    <a16:creationId xmlns:a16="http://schemas.microsoft.com/office/drawing/2014/main" id="{9AE04388-4187-BE62-69A3-55929B240060}"/>
                  </a:ext>
                </a:extLst>
              </p:cNvPr>
              <p:cNvSpPr/>
              <p:nvPr/>
            </p:nvSpPr>
            <p:spPr>
              <a:xfrm>
                <a:off x="5504578" y="272328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0" y="3479"/>
                    </a:lnTo>
                    <a:cubicBezTo>
                      <a:pt x="0" y="3479"/>
                      <a:pt x="671" y="6600"/>
                      <a:pt x="1520" y="6600"/>
                    </a:cubicBezTo>
                    <a:cubicBezTo>
                      <a:pt x="1525" y="6600"/>
                      <a:pt x="1529" y="6600"/>
                      <a:pt x="1534" y="6600"/>
                    </a:cubicBezTo>
                    <a:cubicBezTo>
                      <a:pt x="2390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1356;p33">
                <a:extLst>
                  <a:ext uri="{FF2B5EF4-FFF2-40B4-BE49-F238E27FC236}">
                    <a16:creationId xmlns:a16="http://schemas.microsoft.com/office/drawing/2014/main" id="{7223411B-0EFC-5A2C-5A91-A710F6B197A5}"/>
                  </a:ext>
                </a:extLst>
              </p:cNvPr>
              <p:cNvSpPr/>
              <p:nvPr/>
            </p:nvSpPr>
            <p:spPr>
              <a:xfrm>
                <a:off x="5559730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89" y="6600"/>
                      <a:pt x="1520" y="6600"/>
                    </a:cubicBezTo>
                    <a:cubicBezTo>
                      <a:pt x="1525" y="6600"/>
                      <a:pt x="1530" y="6600"/>
                      <a:pt x="1534" y="6600"/>
                    </a:cubicBezTo>
                    <a:cubicBezTo>
                      <a:pt x="2390" y="6564"/>
                      <a:pt x="1677" y="3211"/>
                      <a:pt x="1677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1357;p33">
                <a:extLst>
                  <a:ext uri="{FF2B5EF4-FFF2-40B4-BE49-F238E27FC236}">
                    <a16:creationId xmlns:a16="http://schemas.microsoft.com/office/drawing/2014/main" id="{A5C5D884-8C6E-3F6F-A055-83DBEF8E390C}"/>
                  </a:ext>
                </a:extLst>
              </p:cNvPr>
              <p:cNvSpPr/>
              <p:nvPr/>
            </p:nvSpPr>
            <p:spPr>
              <a:xfrm>
                <a:off x="5614882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71" y="6600"/>
                      <a:pt x="1520" y="6600"/>
                    </a:cubicBezTo>
                    <a:cubicBezTo>
                      <a:pt x="1525" y="6600"/>
                      <a:pt x="1530" y="6600"/>
                      <a:pt x="1535" y="6600"/>
                    </a:cubicBezTo>
                    <a:cubicBezTo>
                      <a:pt x="2391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1358;p33">
                <a:extLst>
                  <a:ext uri="{FF2B5EF4-FFF2-40B4-BE49-F238E27FC236}">
                    <a16:creationId xmlns:a16="http://schemas.microsoft.com/office/drawing/2014/main" id="{DDDE81E4-3449-423E-DA51-C8445BF59F31}"/>
                  </a:ext>
                </a:extLst>
              </p:cNvPr>
              <p:cNvSpPr/>
              <p:nvPr/>
            </p:nvSpPr>
            <p:spPr>
              <a:xfrm>
                <a:off x="5483135" y="1817474"/>
                <a:ext cx="636187" cy="943835"/>
              </a:xfrm>
              <a:custGeom>
                <a:avLst/>
                <a:gdLst/>
                <a:ahLst/>
                <a:cxnLst/>
                <a:rect l="l" t="t" r="r" b="b"/>
                <a:pathLst>
                  <a:path w="18514" h="27467" extrusionOk="0">
                    <a:moveTo>
                      <a:pt x="16070" y="1"/>
                    </a:moveTo>
                    <a:lnTo>
                      <a:pt x="11718" y="464"/>
                    </a:lnTo>
                    <a:cubicBezTo>
                      <a:pt x="11718" y="464"/>
                      <a:pt x="1071" y="8847"/>
                      <a:pt x="1" y="26700"/>
                    </a:cubicBezTo>
                    <a:lnTo>
                      <a:pt x="6315" y="27467"/>
                    </a:lnTo>
                    <a:cubicBezTo>
                      <a:pt x="6315" y="27467"/>
                      <a:pt x="8776" y="26522"/>
                      <a:pt x="7580" y="23169"/>
                    </a:cubicBezTo>
                    <a:cubicBezTo>
                      <a:pt x="7580" y="23169"/>
                      <a:pt x="10612" y="11665"/>
                      <a:pt x="18514" y="7919"/>
                    </a:cubicBezTo>
                    <a:lnTo>
                      <a:pt x="160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1359;p33">
                <a:extLst>
                  <a:ext uri="{FF2B5EF4-FFF2-40B4-BE49-F238E27FC236}">
                    <a16:creationId xmlns:a16="http://schemas.microsoft.com/office/drawing/2014/main" id="{10D3D48E-30BC-00E5-EA70-BF650D0914F4}"/>
                  </a:ext>
                </a:extLst>
              </p:cNvPr>
              <p:cNvSpPr/>
              <p:nvPr/>
            </p:nvSpPr>
            <p:spPr>
              <a:xfrm>
                <a:off x="5682955" y="2692663"/>
                <a:ext cx="107245" cy="13961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4063" extrusionOk="0">
                    <a:moveTo>
                      <a:pt x="1712" y="0"/>
                    </a:moveTo>
                    <a:lnTo>
                      <a:pt x="0" y="1481"/>
                    </a:lnTo>
                    <a:cubicBezTo>
                      <a:pt x="0" y="1481"/>
                      <a:pt x="1125" y="4062"/>
                      <a:pt x="1999" y="4062"/>
                    </a:cubicBezTo>
                    <a:cubicBezTo>
                      <a:pt x="2078" y="4062"/>
                      <a:pt x="2155" y="4041"/>
                      <a:pt x="2229" y="3995"/>
                    </a:cubicBezTo>
                    <a:cubicBezTo>
                      <a:pt x="3121" y="3460"/>
                      <a:pt x="1712" y="0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1360;p33">
                <a:extLst>
                  <a:ext uri="{FF2B5EF4-FFF2-40B4-BE49-F238E27FC236}">
                    <a16:creationId xmlns:a16="http://schemas.microsoft.com/office/drawing/2014/main" id="{43228815-E72B-100A-D95F-F62082929F93}"/>
                  </a:ext>
                </a:extLst>
              </p:cNvPr>
              <p:cNvSpPr/>
              <p:nvPr/>
            </p:nvSpPr>
            <p:spPr>
              <a:xfrm>
                <a:off x="6960737" y="1625042"/>
                <a:ext cx="485439" cy="577909"/>
              </a:xfrm>
              <a:custGeom>
                <a:avLst/>
                <a:gdLst/>
                <a:ahLst/>
                <a:cxnLst/>
                <a:rect l="l" t="t" r="r" b="b"/>
                <a:pathLst>
                  <a:path w="14127" h="16818" extrusionOk="0">
                    <a:moveTo>
                      <a:pt x="1" y="0"/>
                    </a:moveTo>
                    <a:lnTo>
                      <a:pt x="1" y="7456"/>
                    </a:lnTo>
                    <a:lnTo>
                      <a:pt x="1071" y="9845"/>
                    </a:lnTo>
                    <a:lnTo>
                      <a:pt x="3230" y="14697"/>
                    </a:lnTo>
                    <a:lnTo>
                      <a:pt x="3444" y="15196"/>
                    </a:lnTo>
                    <a:lnTo>
                      <a:pt x="4157" y="16801"/>
                    </a:lnTo>
                    <a:cubicBezTo>
                      <a:pt x="4342" y="16812"/>
                      <a:pt x="4528" y="16818"/>
                      <a:pt x="4713" y="16818"/>
                    </a:cubicBezTo>
                    <a:cubicBezTo>
                      <a:pt x="9513" y="16818"/>
                      <a:pt x="14126" y="13163"/>
                      <a:pt x="14126" y="13163"/>
                    </a:cubicBezTo>
                    <a:cubicBezTo>
                      <a:pt x="13876" y="12397"/>
                      <a:pt x="13591" y="11683"/>
                      <a:pt x="13306" y="11005"/>
                    </a:cubicBezTo>
                    <a:cubicBezTo>
                      <a:pt x="13199" y="10756"/>
                      <a:pt x="13075" y="10523"/>
                      <a:pt x="12968" y="10292"/>
                    </a:cubicBezTo>
                    <a:cubicBezTo>
                      <a:pt x="11130" y="6475"/>
                      <a:pt x="8580" y="4050"/>
                      <a:pt x="6243" y="2533"/>
                    </a:cubicBezTo>
                    <a:cubicBezTo>
                      <a:pt x="4407" y="1339"/>
                      <a:pt x="2676" y="678"/>
                      <a:pt x="1517" y="340"/>
                    </a:cubicBezTo>
                    <a:cubicBezTo>
                      <a:pt x="1499" y="340"/>
                      <a:pt x="1499" y="340"/>
                      <a:pt x="1482" y="321"/>
                    </a:cubicBezTo>
                    <a:cubicBezTo>
                      <a:pt x="571" y="7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1361;p33">
                <a:extLst>
                  <a:ext uri="{FF2B5EF4-FFF2-40B4-BE49-F238E27FC236}">
                    <a16:creationId xmlns:a16="http://schemas.microsoft.com/office/drawing/2014/main" id="{D7B11424-61EA-D3AD-D251-E92CE733A16D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1045548" cy="1277529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37178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6867" y="36347"/>
                      <a:pt x="10684" y="37096"/>
                      <a:pt x="14019" y="37167"/>
                    </a:cubicBezTo>
                    <a:cubicBezTo>
                      <a:pt x="14264" y="37174"/>
                      <a:pt x="14507" y="37178"/>
                      <a:pt x="14748" y="37178"/>
                    </a:cubicBezTo>
                    <a:cubicBezTo>
                      <a:pt x="15680" y="37178"/>
                      <a:pt x="16576" y="37124"/>
                      <a:pt x="17426" y="37024"/>
                    </a:cubicBezTo>
                    <a:cubicBezTo>
                      <a:pt x="19155" y="36829"/>
                      <a:pt x="20725" y="36472"/>
                      <a:pt x="22099" y="36026"/>
                    </a:cubicBezTo>
                    <a:cubicBezTo>
                      <a:pt x="23329" y="35616"/>
                      <a:pt x="24417" y="35152"/>
                      <a:pt x="25362" y="34689"/>
                    </a:cubicBezTo>
                    <a:cubicBezTo>
                      <a:pt x="27984" y="33386"/>
                      <a:pt x="29411" y="32049"/>
                      <a:pt x="29411" y="32049"/>
                    </a:cubicBezTo>
                    <a:cubicBezTo>
                      <a:pt x="27128" y="26644"/>
                      <a:pt x="26878" y="20937"/>
                      <a:pt x="27414" y="16015"/>
                    </a:cubicBezTo>
                    <a:cubicBezTo>
                      <a:pt x="27538" y="14802"/>
                      <a:pt x="27716" y="13625"/>
                      <a:pt x="27930" y="12537"/>
                    </a:cubicBezTo>
                    <a:cubicBezTo>
                      <a:pt x="28733" y="8274"/>
                      <a:pt x="29928" y="5047"/>
                      <a:pt x="30427" y="3851"/>
                    </a:cubicBezTo>
                    <a:cubicBezTo>
                      <a:pt x="28591" y="2657"/>
                      <a:pt x="26860" y="1996"/>
                      <a:pt x="25701" y="1658"/>
                    </a:cubicBezTo>
                    <a:cubicBezTo>
                      <a:pt x="25683" y="1658"/>
                      <a:pt x="25683" y="1658"/>
                      <a:pt x="25666" y="1639"/>
                    </a:cubicBezTo>
                    <a:cubicBezTo>
                      <a:pt x="25148" y="1515"/>
                      <a:pt x="24648" y="1408"/>
                      <a:pt x="24185" y="1318"/>
                    </a:cubicBezTo>
                    <a:cubicBezTo>
                      <a:pt x="23757" y="1230"/>
                      <a:pt x="23383" y="1159"/>
                      <a:pt x="23026" y="1104"/>
                    </a:cubicBezTo>
                    <a:cubicBezTo>
                      <a:pt x="22099" y="945"/>
                      <a:pt x="21509" y="890"/>
                      <a:pt x="21509" y="890"/>
                    </a:cubicBezTo>
                    <a:lnTo>
                      <a:pt x="18370" y="605"/>
                    </a:ln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1362;p33">
                <a:extLst>
                  <a:ext uri="{FF2B5EF4-FFF2-40B4-BE49-F238E27FC236}">
                    <a16:creationId xmlns:a16="http://schemas.microsoft.com/office/drawing/2014/main" id="{47E6F354-E664-1B61-6E6C-255365AB6D4E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631273" cy="1277735"/>
              </a:xfrm>
              <a:custGeom>
                <a:avLst/>
                <a:gdLst/>
                <a:ahLst/>
                <a:cxnLst/>
                <a:rect l="l" t="t" r="r" b="b"/>
                <a:pathLst>
                  <a:path w="18371" h="37184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7122" y="36467"/>
                      <a:pt x="11132" y="37184"/>
                      <a:pt x="14609" y="37184"/>
                    </a:cubicBezTo>
                    <a:cubicBezTo>
                      <a:pt x="15591" y="37184"/>
                      <a:pt x="16531" y="37126"/>
                      <a:pt x="17426" y="37024"/>
                    </a:cubicBezTo>
                    <a:cubicBezTo>
                      <a:pt x="9988" y="22114"/>
                      <a:pt x="16373" y="5206"/>
                      <a:pt x="18370" y="605"/>
                    </a:cubicBez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1363;p33">
                <a:extLst>
                  <a:ext uri="{FF2B5EF4-FFF2-40B4-BE49-F238E27FC236}">
                    <a16:creationId xmlns:a16="http://schemas.microsoft.com/office/drawing/2014/main" id="{8DDE2978-3611-159B-CBF4-1D18D64425C7}"/>
                  </a:ext>
                </a:extLst>
              </p:cNvPr>
              <p:cNvSpPr/>
              <p:nvPr/>
            </p:nvSpPr>
            <p:spPr>
              <a:xfrm>
                <a:off x="6767721" y="2251374"/>
                <a:ext cx="233493" cy="566328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16481" extrusionOk="0">
                    <a:moveTo>
                      <a:pt x="856" y="1"/>
                    </a:moveTo>
                    <a:cubicBezTo>
                      <a:pt x="0" y="5584"/>
                      <a:pt x="999" y="11415"/>
                      <a:pt x="3532" y="16481"/>
                    </a:cubicBezTo>
                    <a:cubicBezTo>
                      <a:pt x="4762" y="16071"/>
                      <a:pt x="5850" y="15607"/>
                      <a:pt x="6795" y="15144"/>
                    </a:cubicBezTo>
                    <a:cubicBezTo>
                      <a:pt x="4566" y="10471"/>
                      <a:pt x="3674" y="5085"/>
                      <a:pt x="4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1364;p33">
                <a:extLst>
                  <a:ext uri="{FF2B5EF4-FFF2-40B4-BE49-F238E27FC236}">
                    <a16:creationId xmlns:a16="http://schemas.microsoft.com/office/drawing/2014/main" id="{42652BFD-717B-A0F0-DAEA-3329E5486A30}"/>
                  </a:ext>
                </a:extLst>
              </p:cNvPr>
              <p:cNvSpPr/>
              <p:nvPr/>
            </p:nvSpPr>
            <p:spPr>
              <a:xfrm>
                <a:off x="5885764" y="1579751"/>
                <a:ext cx="647871" cy="533787"/>
              </a:xfrm>
              <a:custGeom>
                <a:avLst/>
                <a:gdLst/>
                <a:ahLst/>
                <a:cxnLst/>
                <a:rect l="l" t="t" r="r" b="b"/>
                <a:pathLst>
                  <a:path w="18854" h="15534" extrusionOk="0">
                    <a:moveTo>
                      <a:pt x="18047" y="1"/>
                    </a:moveTo>
                    <a:cubicBezTo>
                      <a:pt x="17641" y="1"/>
                      <a:pt x="17098" y="13"/>
                      <a:pt x="16445" y="53"/>
                    </a:cubicBezTo>
                    <a:cubicBezTo>
                      <a:pt x="13289" y="284"/>
                      <a:pt x="7546" y="1301"/>
                      <a:pt x="2267" y="5403"/>
                    </a:cubicBezTo>
                    <a:cubicBezTo>
                      <a:pt x="1499" y="5991"/>
                      <a:pt x="750" y="6652"/>
                      <a:pt x="1" y="7382"/>
                    </a:cubicBezTo>
                    <a:cubicBezTo>
                      <a:pt x="1" y="7382"/>
                      <a:pt x="3497" y="14730"/>
                      <a:pt x="6904" y="15534"/>
                    </a:cubicBezTo>
                    <a:lnTo>
                      <a:pt x="8704" y="14464"/>
                    </a:lnTo>
                    <a:lnTo>
                      <a:pt x="10631" y="13304"/>
                    </a:lnTo>
                    <a:lnTo>
                      <a:pt x="13591" y="11539"/>
                    </a:lnTo>
                    <a:lnTo>
                      <a:pt x="18478" y="2674"/>
                    </a:lnTo>
                    <a:lnTo>
                      <a:pt x="18853" y="17"/>
                    </a:lnTo>
                    <a:lnTo>
                      <a:pt x="18746" y="17"/>
                    </a:lnTo>
                    <a:cubicBezTo>
                      <a:pt x="18611" y="9"/>
                      <a:pt x="18373" y="1"/>
                      <a:pt x="180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1365;p33">
                <a:extLst>
                  <a:ext uri="{FF2B5EF4-FFF2-40B4-BE49-F238E27FC236}">
                    <a16:creationId xmlns:a16="http://schemas.microsoft.com/office/drawing/2014/main" id="{3BB5DB5D-05F8-6A9E-DCAD-E7F9B7620605}"/>
                  </a:ext>
                </a:extLst>
              </p:cNvPr>
              <p:cNvSpPr/>
              <p:nvPr/>
            </p:nvSpPr>
            <p:spPr>
              <a:xfrm>
                <a:off x="5885764" y="1765414"/>
                <a:ext cx="299126" cy="348126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10131" extrusionOk="0">
                    <a:moveTo>
                      <a:pt x="2267" y="0"/>
                    </a:moveTo>
                    <a:cubicBezTo>
                      <a:pt x="1499" y="588"/>
                      <a:pt x="750" y="1249"/>
                      <a:pt x="1" y="1979"/>
                    </a:cubicBezTo>
                    <a:cubicBezTo>
                      <a:pt x="1" y="1979"/>
                      <a:pt x="3497" y="9327"/>
                      <a:pt x="6904" y="10131"/>
                    </a:cubicBezTo>
                    <a:lnTo>
                      <a:pt x="8704" y="9061"/>
                    </a:lnTo>
                    <a:cubicBezTo>
                      <a:pt x="5727" y="6759"/>
                      <a:pt x="3461" y="3567"/>
                      <a:pt x="2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1366;p33">
                <a:extLst>
                  <a:ext uri="{FF2B5EF4-FFF2-40B4-BE49-F238E27FC236}">
                    <a16:creationId xmlns:a16="http://schemas.microsoft.com/office/drawing/2014/main" id="{A4945E90-BB78-92B6-B5A7-C4030564EA97}"/>
                  </a:ext>
                </a:extLst>
              </p:cNvPr>
              <p:cNvSpPr/>
              <p:nvPr/>
            </p:nvSpPr>
            <p:spPr>
              <a:xfrm>
                <a:off x="7079048" y="2003206"/>
                <a:ext cx="367129" cy="199749"/>
              </a:xfrm>
              <a:custGeom>
                <a:avLst/>
                <a:gdLst/>
                <a:ahLst/>
                <a:cxnLst/>
                <a:rect l="l" t="t" r="r" b="b"/>
                <a:pathLst>
                  <a:path w="10684" h="5813" extrusionOk="0">
                    <a:moveTo>
                      <a:pt x="9863" y="0"/>
                    </a:moveTo>
                    <a:cubicBezTo>
                      <a:pt x="7045" y="2265"/>
                      <a:pt x="3585" y="3746"/>
                      <a:pt x="1" y="4191"/>
                    </a:cubicBezTo>
                    <a:lnTo>
                      <a:pt x="714" y="5796"/>
                    </a:lnTo>
                    <a:cubicBezTo>
                      <a:pt x="899" y="5807"/>
                      <a:pt x="1085" y="5813"/>
                      <a:pt x="1270" y="5813"/>
                    </a:cubicBezTo>
                    <a:cubicBezTo>
                      <a:pt x="6070" y="5813"/>
                      <a:pt x="10683" y="2158"/>
                      <a:pt x="10683" y="2158"/>
                    </a:cubicBezTo>
                    <a:cubicBezTo>
                      <a:pt x="10433" y="1392"/>
                      <a:pt x="10148" y="678"/>
                      <a:pt x="9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1367;p33">
                <a:extLst>
                  <a:ext uri="{FF2B5EF4-FFF2-40B4-BE49-F238E27FC236}">
                    <a16:creationId xmlns:a16="http://schemas.microsoft.com/office/drawing/2014/main" id="{CC36D732-D32A-5B75-B857-39B19FED7B5C}"/>
                  </a:ext>
                </a:extLst>
              </p:cNvPr>
              <p:cNvSpPr/>
              <p:nvPr/>
            </p:nvSpPr>
            <p:spPr>
              <a:xfrm>
                <a:off x="6580753" y="1585799"/>
                <a:ext cx="340223" cy="218889"/>
              </a:xfrm>
              <a:custGeom>
                <a:avLst/>
                <a:gdLst/>
                <a:ahLst/>
                <a:cxnLst/>
                <a:rect l="l" t="t" r="r" b="b"/>
                <a:pathLst>
                  <a:path w="9901" h="6370" extrusionOk="0">
                    <a:moveTo>
                      <a:pt x="269" y="1"/>
                    </a:moveTo>
                    <a:lnTo>
                      <a:pt x="269" y="1"/>
                    </a:lnTo>
                    <a:cubicBezTo>
                      <a:pt x="1" y="1375"/>
                      <a:pt x="162" y="2855"/>
                      <a:pt x="876" y="4067"/>
                    </a:cubicBezTo>
                    <a:cubicBezTo>
                      <a:pt x="1660" y="5406"/>
                      <a:pt x="3104" y="6350"/>
                      <a:pt x="4638" y="6369"/>
                    </a:cubicBezTo>
                    <a:cubicBezTo>
                      <a:pt x="4669" y="6370"/>
                      <a:pt x="4699" y="6370"/>
                      <a:pt x="4730" y="6370"/>
                    </a:cubicBezTo>
                    <a:cubicBezTo>
                      <a:pt x="6194" y="6370"/>
                      <a:pt x="7582" y="5541"/>
                      <a:pt x="8473" y="4371"/>
                    </a:cubicBezTo>
                    <a:cubicBezTo>
                      <a:pt x="9239" y="3390"/>
                      <a:pt x="9686" y="2177"/>
                      <a:pt x="9900" y="928"/>
                    </a:cubicBezTo>
                    <a:cubicBezTo>
                      <a:pt x="8973" y="769"/>
                      <a:pt x="8383" y="714"/>
                      <a:pt x="8383" y="714"/>
                    </a:cubicBez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1368;p33">
                <a:extLst>
                  <a:ext uri="{FF2B5EF4-FFF2-40B4-BE49-F238E27FC236}">
                    <a16:creationId xmlns:a16="http://schemas.microsoft.com/office/drawing/2014/main" id="{84F4A016-E7EC-C070-F515-F4ABD1CAEB7C}"/>
                  </a:ext>
                </a:extLst>
              </p:cNvPr>
              <p:cNvSpPr/>
              <p:nvPr/>
            </p:nvSpPr>
            <p:spPr>
              <a:xfrm>
                <a:off x="6613844" y="1554254"/>
                <a:ext cx="171641" cy="205660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5985" extrusionOk="0">
                    <a:moveTo>
                      <a:pt x="1627" y="0"/>
                    </a:moveTo>
                    <a:cubicBezTo>
                      <a:pt x="1342" y="0"/>
                      <a:pt x="1073" y="82"/>
                      <a:pt x="928" y="277"/>
                    </a:cubicBezTo>
                    <a:cubicBezTo>
                      <a:pt x="20" y="1490"/>
                      <a:pt x="1" y="3309"/>
                      <a:pt x="911" y="4540"/>
                    </a:cubicBezTo>
                    <a:cubicBezTo>
                      <a:pt x="1587" y="5454"/>
                      <a:pt x="2726" y="5985"/>
                      <a:pt x="3852" y="5985"/>
                    </a:cubicBezTo>
                    <a:cubicBezTo>
                      <a:pt x="4241" y="5985"/>
                      <a:pt x="4628" y="5921"/>
                      <a:pt x="4995" y="5789"/>
                    </a:cubicBezTo>
                    <a:cubicBezTo>
                      <a:pt x="4567" y="4308"/>
                      <a:pt x="3943" y="2881"/>
                      <a:pt x="3301" y="1490"/>
                    </a:cubicBezTo>
                    <a:cubicBezTo>
                      <a:pt x="3104" y="1026"/>
                      <a:pt x="2873" y="562"/>
                      <a:pt x="2481" y="260"/>
                    </a:cubicBezTo>
                    <a:cubicBezTo>
                      <a:pt x="2275" y="100"/>
                      <a:pt x="1941" y="0"/>
                      <a:pt x="16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1369;p33">
                <a:extLst>
                  <a:ext uri="{FF2B5EF4-FFF2-40B4-BE49-F238E27FC236}">
                    <a16:creationId xmlns:a16="http://schemas.microsoft.com/office/drawing/2014/main" id="{815A4A12-4EC9-0A4B-C578-1682AB10C156}"/>
                  </a:ext>
                </a:extLst>
              </p:cNvPr>
              <p:cNvSpPr/>
              <p:nvPr/>
            </p:nvSpPr>
            <p:spPr>
              <a:xfrm>
                <a:off x="6559929" y="1265674"/>
                <a:ext cx="443139" cy="308129"/>
              </a:xfrm>
              <a:custGeom>
                <a:avLst/>
                <a:gdLst/>
                <a:ahLst/>
                <a:cxnLst/>
                <a:rect l="l" t="t" r="r" b="b"/>
                <a:pathLst>
                  <a:path w="12896" h="8967" extrusionOk="0">
                    <a:moveTo>
                      <a:pt x="6100" y="1"/>
                    </a:moveTo>
                    <a:cubicBezTo>
                      <a:pt x="4194" y="1"/>
                      <a:pt x="2288" y="652"/>
                      <a:pt x="804" y="1845"/>
                    </a:cubicBezTo>
                    <a:cubicBezTo>
                      <a:pt x="571" y="2040"/>
                      <a:pt x="357" y="2237"/>
                      <a:pt x="215" y="2487"/>
                    </a:cubicBezTo>
                    <a:cubicBezTo>
                      <a:pt x="72" y="2754"/>
                      <a:pt x="36" y="3075"/>
                      <a:pt x="179" y="3324"/>
                    </a:cubicBezTo>
                    <a:cubicBezTo>
                      <a:pt x="322" y="3557"/>
                      <a:pt x="571" y="3681"/>
                      <a:pt x="839" y="3717"/>
                    </a:cubicBezTo>
                    <a:cubicBezTo>
                      <a:pt x="932" y="3737"/>
                      <a:pt x="1027" y="3745"/>
                      <a:pt x="1123" y="3745"/>
                    </a:cubicBezTo>
                    <a:cubicBezTo>
                      <a:pt x="1287" y="3745"/>
                      <a:pt x="1455" y="3722"/>
                      <a:pt x="1624" y="3700"/>
                    </a:cubicBezTo>
                    <a:lnTo>
                      <a:pt x="1624" y="3700"/>
                    </a:lnTo>
                    <a:cubicBezTo>
                      <a:pt x="892" y="4252"/>
                      <a:pt x="340" y="4984"/>
                      <a:pt x="126" y="5857"/>
                    </a:cubicBezTo>
                    <a:cubicBezTo>
                      <a:pt x="19" y="6268"/>
                      <a:pt x="0" y="6732"/>
                      <a:pt x="197" y="7105"/>
                    </a:cubicBezTo>
                    <a:cubicBezTo>
                      <a:pt x="341" y="7382"/>
                      <a:pt x="650" y="7580"/>
                      <a:pt x="952" y="7580"/>
                    </a:cubicBezTo>
                    <a:cubicBezTo>
                      <a:pt x="1061" y="7580"/>
                      <a:pt x="1168" y="7554"/>
                      <a:pt x="1267" y="7498"/>
                    </a:cubicBezTo>
                    <a:lnTo>
                      <a:pt x="1267" y="7498"/>
                    </a:lnTo>
                    <a:cubicBezTo>
                      <a:pt x="1106" y="7819"/>
                      <a:pt x="1035" y="8104"/>
                      <a:pt x="1053" y="8479"/>
                    </a:cubicBezTo>
                    <a:cubicBezTo>
                      <a:pt x="1053" y="8604"/>
                      <a:pt x="1089" y="8746"/>
                      <a:pt x="1160" y="8836"/>
                    </a:cubicBezTo>
                    <a:cubicBezTo>
                      <a:pt x="1242" y="8928"/>
                      <a:pt x="1359" y="8967"/>
                      <a:pt x="1478" y="8967"/>
                    </a:cubicBezTo>
                    <a:cubicBezTo>
                      <a:pt x="1566" y="8967"/>
                      <a:pt x="1655" y="8945"/>
                      <a:pt x="1731" y="8908"/>
                    </a:cubicBezTo>
                    <a:cubicBezTo>
                      <a:pt x="1910" y="8800"/>
                      <a:pt x="2034" y="8639"/>
                      <a:pt x="2159" y="8479"/>
                    </a:cubicBezTo>
                    <a:lnTo>
                      <a:pt x="10791" y="5447"/>
                    </a:lnTo>
                    <a:lnTo>
                      <a:pt x="10791" y="5447"/>
                    </a:lnTo>
                    <a:cubicBezTo>
                      <a:pt x="10791" y="5448"/>
                      <a:pt x="10416" y="8425"/>
                      <a:pt x="10916" y="8532"/>
                    </a:cubicBezTo>
                    <a:cubicBezTo>
                      <a:pt x="10936" y="8537"/>
                      <a:pt x="10957" y="8540"/>
                      <a:pt x="10979" y="8540"/>
                    </a:cubicBezTo>
                    <a:cubicBezTo>
                      <a:pt x="11525" y="8540"/>
                      <a:pt x="12633" y="7085"/>
                      <a:pt x="12770" y="5714"/>
                    </a:cubicBezTo>
                    <a:cubicBezTo>
                      <a:pt x="12896" y="4430"/>
                      <a:pt x="12271" y="3058"/>
                      <a:pt x="11398" y="2112"/>
                    </a:cubicBezTo>
                    <a:cubicBezTo>
                      <a:pt x="10523" y="1167"/>
                      <a:pt x="9329" y="542"/>
                      <a:pt x="8062" y="240"/>
                    </a:cubicBezTo>
                    <a:cubicBezTo>
                      <a:pt x="7420" y="79"/>
                      <a:pt x="6760" y="1"/>
                      <a:pt x="6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1370;p33">
                <a:extLst>
                  <a:ext uri="{FF2B5EF4-FFF2-40B4-BE49-F238E27FC236}">
                    <a16:creationId xmlns:a16="http://schemas.microsoft.com/office/drawing/2014/main" id="{3E1ECEA3-F24E-0346-50D1-B978E9FC548A}"/>
                  </a:ext>
                </a:extLst>
              </p:cNvPr>
              <p:cNvSpPr/>
              <p:nvPr/>
            </p:nvSpPr>
            <p:spPr>
              <a:xfrm>
                <a:off x="6630441" y="1389553"/>
                <a:ext cx="330327" cy="37149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10811" extrusionOk="0">
                    <a:moveTo>
                      <a:pt x="5331" y="0"/>
                    </a:moveTo>
                    <a:cubicBezTo>
                      <a:pt x="4391" y="0"/>
                      <a:pt x="3452" y="322"/>
                      <a:pt x="2711" y="915"/>
                    </a:cubicBezTo>
                    <a:cubicBezTo>
                      <a:pt x="1837" y="1628"/>
                      <a:pt x="1320" y="2680"/>
                      <a:pt x="1249" y="3804"/>
                    </a:cubicBezTo>
                    <a:cubicBezTo>
                      <a:pt x="1164" y="3772"/>
                      <a:pt x="1075" y="3757"/>
                      <a:pt x="985" y="3757"/>
                    </a:cubicBezTo>
                    <a:cubicBezTo>
                      <a:pt x="678" y="3757"/>
                      <a:pt x="366" y="3934"/>
                      <a:pt x="214" y="4197"/>
                    </a:cubicBezTo>
                    <a:cubicBezTo>
                      <a:pt x="0" y="4553"/>
                      <a:pt x="72" y="5017"/>
                      <a:pt x="321" y="5338"/>
                    </a:cubicBezTo>
                    <a:cubicBezTo>
                      <a:pt x="481" y="5534"/>
                      <a:pt x="659" y="5659"/>
                      <a:pt x="909" y="5712"/>
                    </a:cubicBezTo>
                    <a:cubicBezTo>
                      <a:pt x="821" y="8156"/>
                      <a:pt x="909" y="10313"/>
                      <a:pt x="3798" y="10777"/>
                    </a:cubicBezTo>
                    <a:cubicBezTo>
                      <a:pt x="3938" y="10800"/>
                      <a:pt x="4074" y="10810"/>
                      <a:pt x="4208" y="10810"/>
                    </a:cubicBezTo>
                    <a:cubicBezTo>
                      <a:pt x="8015" y="10810"/>
                      <a:pt x="9613" y="2038"/>
                      <a:pt x="9613" y="2038"/>
                    </a:cubicBezTo>
                    <a:cubicBezTo>
                      <a:pt x="8935" y="665"/>
                      <a:pt x="7116" y="219"/>
                      <a:pt x="5903" y="40"/>
                    </a:cubicBezTo>
                    <a:cubicBezTo>
                      <a:pt x="5713" y="13"/>
                      <a:pt x="5522" y="0"/>
                      <a:pt x="5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1371;p33">
                <a:extLst>
                  <a:ext uri="{FF2B5EF4-FFF2-40B4-BE49-F238E27FC236}">
                    <a16:creationId xmlns:a16="http://schemas.microsoft.com/office/drawing/2014/main" id="{CA2A4520-DC51-7A49-2EB9-755EEE878BCE}"/>
                  </a:ext>
                </a:extLst>
              </p:cNvPr>
              <p:cNvSpPr/>
              <p:nvPr/>
            </p:nvSpPr>
            <p:spPr>
              <a:xfrm>
                <a:off x="6642675" y="1329040"/>
                <a:ext cx="360394" cy="230091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6696" extrusionOk="0">
                    <a:moveTo>
                      <a:pt x="8722" y="1"/>
                    </a:moveTo>
                    <a:lnTo>
                      <a:pt x="8722" y="1820"/>
                    </a:lnTo>
                    <a:cubicBezTo>
                      <a:pt x="8062" y="1445"/>
                      <a:pt x="7028" y="838"/>
                      <a:pt x="6921" y="767"/>
                    </a:cubicBezTo>
                    <a:cubicBezTo>
                      <a:pt x="6795" y="660"/>
                      <a:pt x="4638" y="108"/>
                      <a:pt x="4638" y="108"/>
                    </a:cubicBezTo>
                    <a:cubicBezTo>
                      <a:pt x="4638" y="108"/>
                      <a:pt x="1535" y="358"/>
                      <a:pt x="1409" y="358"/>
                    </a:cubicBezTo>
                    <a:cubicBezTo>
                      <a:pt x="1267" y="358"/>
                      <a:pt x="358" y="2479"/>
                      <a:pt x="303" y="2640"/>
                    </a:cubicBezTo>
                    <a:cubicBezTo>
                      <a:pt x="251" y="2800"/>
                      <a:pt x="1" y="4460"/>
                      <a:pt x="1" y="4460"/>
                    </a:cubicBezTo>
                    <a:lnTo>
                      <a:pt x="893" y="5565"/>
                    </a:lnTo>
                    <a:cubicBezTo>
                      <a:pt x="943" y="5578"/>
                      <a:pt x="993" y="5584"/>
                      <a:pt x="1043" y="5584"/>
                    </a:cubicBezTo>
                    <a:cubicBezTo>
                      <a:pt x="1959" y="5584"/>
                      <a:pt x="2738" y="3506"/>
                      <a:pt x="2907" y="3033"/>
                    </a:cubicBezTo>
                    <a:lnTo>
                      <a:pt x="2907" y="3033"/>
                    </a:lnTo>
                    <a:cubicBezTo>
                      <a:pt x="2783" y="3389"/>
                      <a:pt x="2427" y="4584"/>
                      <a:pt x="2943" y="4709"/>
                    </a:cubicBezTo>
                    <a:cubicBezTo>
                      <a:pt x="2960" y="4713"/>
                      <a:pt x="2977" y="4714"/>
                      <a:pt x="2994" y="4714"/>
                    </a:cubicBezTo>
                    <a:cubicBezTo>
                      <a:pt x="3606" y="4714"/>
                      <a:pt x="4584" y="2641"/>
                      <a:pt x="4584" y="2640"/>
                    </a:cubicBezTo>
                    <a:lnTo>
                      <a:pt x="4584" y="2640"/>
                    </a:lnTo>
                    <a:cubicBezTo>
                      <a:pt x="4584" y="2641"/>
                      <a:pt x="4120" y="4460"/>
                      <a:pt x="4584" y="4781"/>
                    </a:cubicBezTo>
                    <a:cubicBezTo>
                      <a:pt x="4617" y="4804"/>
                      <a:pt x="4655" y="4814"/>
                      <a:pt x="4697" y="4814"/>
                    </a:cubicBezTo>
                    <a:cubicBezTo>
                      <a:pt x="5279" y="4814"/>
                      <a:pt x="6688" y="2800"/>
                      <a:pt x="6688" y="2800"/>
                    </a:cubicBezTo>
                    <a:lnTo>
                      <a:pt x="6688" y="2800"/>
                    </a:lnTo>
                    <a:cubicBezTo>
                      <a:pt x="6688" y="2800"/>
                      <a:pt x="6153" y="4709"/>
                      <a:pt x="6688" y="4781"/>
                    </a:cubicBezTo>
                    <a:cubicBezTo>
                      <a:pt x="6707" y="4784"/>
                      <a:pt x="6726" y="4785"/>
                      <a:pt x="6745" y="4785"/>
                    </a:cubicBezTo>
                    <a:cubicBezTo>
                      <a:pt x="7288" y="4785"/>
                      <a:pt x="8383" y="3656"/>
                      <a:pt x="8383" y="3656"/>
                    </a:cubicBezTo>
                    <a:lnTo>
                      <a:pt x="8383" y="3656"/>
                    </a:lnTo>
                    <a:cubicBezTo>
                      <a:pt x="8329" y="4049"/>
                      <a:pt x="8044" y="6581"/>
                      <a:pt x="8508" y="6688"/>
                    </a:cubicBezTo>
                    <a:cubicBezTo>
                      <a:pt x="8528" y="6693"/>
                      <a:pt x="8549" y="6696"/>
                      <a:pt x="8571" y="6696"/>
                    </a:cubicBezTo>
                    <a:cubicBezTo>
                      <a:pt x="9117" y="6696"/>
                      <a:pt x="10225" y="5241"/>
                      <a:pt x="10362" y="3870"/>
                    </a:cubicBezTo>
                    <a:cubicBezTo>
                      <a:pt x="10488" y="2586"/>
                      <a:pt x="9863" y="1214"/>
                      <a:pt x="8990" y="268"/>
                    </a:cubicBezTo>
                    <a:lnTo>
                      <a:pt x="8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1372;p33">
                <a:extLst>
                  <a:ext uri="{FF2B5EF4-FFF2-40B4-BE49-F238E27FC236}">
                    <a16:creationId xmlns:a16="http://schemas.microsoft.com/office/drawing/2014/main" id="{82697201-A3B7-A8E9-2030-1727B8F8259A}"/>
                  </a:ext>
                </a:extLst>
              </p:cNvPr>
              <p:cNvSpPr/>
              <p:nvPr/>
            </p:nvSpPr>
            <p:spPr>
              <a:xfrm>
                <a:off x="8105432" y="2242646"/>
                <a:ext cx="223116" cy="131677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3832" extrusionOk="0">
                    <a:moveTo>
                      <a:pt x="5763" y="0"/>
                    </a:moveTo>
                    <a:cubicBezTo>
                      <a:pt x="5295" y="0"/>
                      <a:pt x="4836" y="416"/>
                      <a:pt x="4428" y="737"/>
                    </a:cubicBezTo>
                    <a:cubicBezTo>
                      <a:pt x="3091" y="1824"/>
                      <a:pt x="1593" y="2752"/>
                      <a:pt x="95" y="3608"/>
                    </a:cubicBezTo>
                    <a:cubicBezTo>
                      <a:pt x="0" y="3671"/>
                      <a:pt x="44" y="3831"/>
                      <a:pt x="141" y="3831"/>
                    </a:cubicBezTo>
                    <a:cubicBezTo>
                      <a:pt x="154" y="3831"/>
                      <a:pt x="168" y="3828"/>
                      <a:pt x="183" y="3822"/>
                    </a:cubicBezTo>
                    <a:cubicBezTo>
                      <a:pt x="1129" y="3448"/>
                      <a:pt x="2038" y="3002"/>
                      <a:pt x="2913" y="2449"/>
                    </a:cubicBezTo>
                    <a:cubicBezTo>
                      <a:pt x="3511" y="2071"/>
                      <a:pt x="5001" y="468"/>
                      <a:pt x="5868" y="468"/>
                    </a:cubicBezTo>
                    <a:cubicBezTo>
                      <a:pt x="5983" y="468"/>
                      <a:pt x="6086" y="496"/>
                      <a:pt x="6176" y="559"/>
                    </a:cubicBezTo>
                    <a:cubicBezTo>
                      <a:pt x="6204" y="578"/>
                      <a:pt x="6233" y="586"/>
                      <a:pt x="6261" y="586"/>
                    </a:cubicBezTo>
                    <a:cubicBezTo>
                      <a:pt x="6391" y="586"/>
                      <a:pt x="6493" y="408"/>
                      <a:pt x="6390" y="291"/>
                    </a:cubicBezTo>
                    <a:cubicBezTo>
                      <a:pt x="6181" y="82"/>
                      <a:pt x="5971" y="0"/>
                      <a:pt x="57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1373;p33">
                <a:extLst>
                  <a:ext uri="{FF2B5EF4-FFF2-40B4-BE49-F238E27FC236}">
                    <a16:creationId xmlns:a16="http://schemas.microsoft.com/office/drawing/2014/main" id="{8F2ED31B-1E83-8D0E-6581-3117A9500B45}"/>
                  </a:ext>
                </a:extLst>
              </p:cNvPr>
              <p:cNvSpPr/>
              <p:nvPr/>
            </p:nvSpPr>
            <p:spPr>
              <a:xfrm>
                <a:off x="8076361" y="2195603"/>
                <a:ext cx="199921" cy="128859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3750" extrusionOk="0">
                    <a:moveTo>
                      <a:pt x="3264" y="0"/>
                    </a:moveTo>
                    <a:cubicBezTo>
                      <a:pt x="3154" y="0"/>
                      <a:pt x="3043" y="33"/>
                      <a:pt x="2938" y="109"/>
                    </a:cubicBezTo>
                    <a:cubicBezTo>
                      <a:pt x="2367" y="482"/>
                      <a:pt x="2082" y="1143"/>
                      <a:pt x="1671" y="1660"/>
                    </a:cubicBezTo>
                    <a:cubicBezTo>
                      <a:pt x="1172" y="2266"/>
                      <a:pt x="601" y="2820"/>
                      <a:pt x="30" y="3372"/>
                    </a:cubicBezTo>
                    <a:cubicBezTo>
                      <a:pt x="0" y="3402"/>
                      <a:pt x="34" y="3470"/>
                      <a:pt x="76" y="3470"/>
                    </a:cubicBezTo>
                    <a:cubicBezTo>
                      <a:pt x="85" y="3470"/>
                      <a:pt x="93" y="3467"/>
                      <a:pt x="102" y="3462"/>
                    </a:cubicBezTo>
                    <a:cubicBezTo>
                      <a:pt x="727" y="3086"/>
                      <a:pt x="1243" y="2623"/>
                      <a:pt x="1725" y="2088"/>
                    </a:cubicBezTo>
                    <a:cubicBezTo>
                      <a:pt x="1921" y="1874"/>
                      <a:pt x="2082" y="1660"/>
                      <a:pt x="2242" y="1428"/>
                    </a:cubicBezTo>
                    <a:cubicBezTo>
                      <a:pt x="2349" y="1303"/>
                      <a:pt x="2456" y="1143"/>
                      <a:pt x="2546" y="1000"/>
                    </a:cubicBezTo>
                    <a:lnTo>
                      <a:pt x="2670" y="803"/>
                    </a:lnTo>
                    <a:cubicBezTo>
                      <a:pt x="2913" y="548"/>
                      <a:pt x="3134" y="444"/>
                      <a:pt x="3315" y="444"/>
                    </a:cubicBezTo>
                    <a:cubicBezTo>
                      <a:pt x="3690" y="444"/>
                      <a:pt x="3890" y="893"/>
                      <a:pt x="3759" y="1374"/>
                    </a:cubicBezTo>
                    <a:cubicBezTo>
                      <a:pt x="2884" y="2320"/>
                      <a:pt x="1814" y="3015"/>
                      <a:pt x="708" y="3657"/>
                    </a:cubicBezTo>
                    <a:cubicBezTo>
                      <a:pt x="661" y="3689"/>
                      <a:pt x="684" y="3750"/>
                      <a:pt x="728" y="3750"/>
                    </a:cubicBezTo>
                    <a:cubicBezTo>
                      <a:pt x="733" y="3750"/>
                      <a:pt x="738" y="3749"/>
                      <a:pt x="744" y="3747"/>
                    </a:cubicBezTo>
                    <a:cubicBezTo>
                      <a:pt x="1547" y="3514"/>
                      <a:pt x="2242" y="3158"/>
                      <a:pt x="2920" y="2677"/>
                    </a:cubicBezTo>
                    <a:cubicBezTo>
                      <a:pt x="3354" y="2371"/>
                      <a:pt x="4541" y="834"/>
                      <a:pt x="5255" y="834"/>
                    </a:cubicBezTo>
                    <a:cubicBezTo>
                      <a:pt x="5333" y="834"/>
                      <a:pt x="5405" y="853"/>
                      <a:pt x="5471" y="893"/>
                    </a:cubicBezTo>
                    <a:cubicBezTo>
                      <a:pt x="5498" y="911"/>
                      <a:pt x="5526" y="919"/>
                      <a:pt x="5554" y="919"/>
                    </a:cubicBezTo>
                    <a:cubicBezTo>
                      <a:pt x="5692" y="919"/>
                      <a:pt x="5817" y="729"/>
                      <a:pt x="5685" y="625"/>
                    </a:cubicBezTo>
                    <a:cubicBezTo>
                      <a:pt x="5488" y="463"/>
                      <a:pt x="5297" y="396"/>
                      <a:pt x="5113" y="396"/>
                    </a:cubicBezTo>
                    <a:cubicBezTo>
                      <a:pt x="4712" y="396"/>
                      <a:pt x="4343" y="717"/>
                      <a:pt x="4025" y="1072"/>
                    </a:cubicBezTo>
                    <a:cubicBezTo>
                      <a:pt x="4080" y="786"/>
                      <a:pt x="4061" y="501"/>
                      <a:pt x="3883" y="304"/>
                    </a:cubicBezTo>
                    <a:cubicBezTo>
                      <a:pt x="3715" y="136"/>
                      <a:pt x="3490" y="0"/>
                      <a:pt x="3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1374;p33">
                <a:extLst>
                  <a:ext uri="{FF2B5EF4-FFF2-40B4-BE49-F238E27FC236}">
                    <a16:creationId xmlns:a16="http://schemas.microsoft.com/office/drawing/2014/main" id="{92CA91EF-2800-39D0-3608-2F18124C53B4}"/>
                  </a:ext>
                </a:extLst>
              </p:cNvPr>
              <p:cNvSpPr/>
              <p:nvPr/>
            </p:nvSpPr>
            <p:spPr>
              <a:xfrm>
                <a:off x="5493547" y="2747884"/>
                <a:ext cx="212670" cy="211398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6152" extrusionOk="0">
                    <a:moveTo>
                      <a:pt x="3241" y="1"/>
                    </a:moveTo>
                    <a:cubicBezTo>
                      <a:pt x="3225" y="1"/>
                      <a:pt x="3211" y="10"/>
                      <a:pt x="3211" y="34"/>
                    </a:cubicBezTo>
                    <a:cubicBezTo>
                      <a:pt x="3032" y="1051"/>
                      <a:pt x="3087" y="2121"/>
                      <a:pt x="3282" y="3137"/>
                    </a:cubicBezTo>
                    <a:cubicBezTo>
                      <a:pt x="3372" y="3637"/>
                      <a:pt x="3586" y="4778"/>
                      <a:pt x="3995" y="5456"/>
                    </a:cubicBezTo>
                    <a:cubicBezTo>
                      <a:pt x="3978" y="5452"/>
                      <a:pt x="3960" y="5449"/>
                      <a:pt x="3943" y="5449"/>
                    </a:cubicBezTo>
                    <a:cubicBezTo>
                      <a:pt x="3890" y="5449"/>
                      <a:pt x="3840" y="5469"/>
                      <a:pt x="3800" y="5510"/>
                    </a:cubicBezTo>
                    <a:cubicBezTo>
                      <a:pt x="3704" y="5634"/>
                      <a:pt x="3607" y="5688"/>
                      <a:pt x="3511" y="5688"/>
                    </a:cubicBezTo>
                    <a:cubicBezTo>
                      <a:pt x="2861" y="5688"/>
                      <a:pt x="2262" y="3202"/>
                      <a:pt x="2230" y="3030"/>
                    </a:cubicBezTo>
                    <a:cubicBezTo>
                      <a:pt x="2034" y="2067"/>
                      <a:pt x="2088" y="1211"/>
                      <a:pt x="2123" y="248"/>
                    </a:cubicBezTo>
                    <a:cubicBezTo>
                      <a:pt x="2123" y="199"/>
                      <a:pt x="2086" y="172"/>
                      <a:pt x="2049" y="172"/>
                    </a:cubicBezTo>
                    <a:cubicBezTo>
                      <a:pt x="2018" y="172"/>
                      <a:pt x="1989" y="190"/>
                      <a:pt x="1981" y="231"/>
                    </a:cubicBezTo>
                    <a:cubicBezTo>
                      <a:pt x="1695" y="1622"/>
                      <a:pt x="1731" y="3441"/>
                      <a:pt x="2248" y="4832"/>
                    </a:cubicBezTo>
                    <a:cubicBezTo>
                      <a:pt x="2230" y="4868"/>
                      <a:pt x="2230" y="4904"/>
                      <a:pt x="2230" y="4939"/>
                    </a:cubicBezTo>
                    <a:cubicBezTo>
                      <a:pt x="2238" y="5201"/>
                      <a:pt x="2115" y="5305"/>
                      <a:pt x="1959" y="5305"/>
                    </a:cubicBezTo>
                    <a:cubicBezTo>
                      <a:pt x="1774" y="5305"/>
                      <a:pt x="1543" y="5160"/>
                      <a:pt x="1427" y="4956"/>
                    </a:cubicBezTo>
                    <a:cubicBezTo>
                      <a:pt x="1160" y="4493"/>
                      <a:pt x="999" y="3976"/>
                      <a:pt x="875" y="3458"/>
                    </a:cubicBezTo>
                    <a:cubicBezTo>
                      <a:pt x="625" y="2495"/>
                      <a:pt x="732" y="1532"/>
                      <a:pt x="714" y="552"/>
                    </a:cubicBezTo>
                    <a:cubicBezTo>
                      <a:pt x="714" y="543"/>
                      <a:pt x="710" y="538"/>
                      <a:pt x="705" y="538"/>
                    </a:cubicBezTo>
                    <a:cubicBezTo>
                      <a:pt x="701" y="538"/>
                      <a:pt x="697" y="543"/>
                      <a:pt x="697" y="552"/>
                    </a:cubicBezTo>
                    <a:cubicBezTo>
                      <a:pt x="0" y="2014"/>
                      <a:pt x="411" y="3762"/>
                      <a:pt x="1106" y="5153"/>
                    </a:cubicBezTo>
                    <a:cubicBezTo>
                      <a:pt x="1337" y="5625"/>
                      <a:pt x="1728" y="5893"/>
                      <a:pt x="2051" y="5893"/>
                    </a:cubicBezTo>
                    <a:cubicBezTo>
                      <a:pt x="2277" y="5893"/>
                      <a:pt x="2470" y="5761"/>
                      <a:pt x="2552" y="5474"/>
                    </a:cubicBezTo>
                    <a:cubicBezTo>
                      <a:pt x="2794" y="5838"/>
                      <a:pt x="3133" y="6141"/>
                      <a:pt x="3478" y="6141"/>
                    </a:cubicBezTo>
                    <a:cubicBezTo>
                      <a:pt x="3691" y="6141"/>
                      <a:pt x="3906" y="6027"/>
                      <a:pt x="4102" y="5741"/>
                    </a:cubicBezTo>
                    <a:cubicBezTo>
                      <a:pt x="4121" y="5724"/>
                      <a:pt x="4121" y="5706"/>
                      <a:pt x="4138" y="5670"/>
                    </a:cubicBezTo>
                    <a:cubicBezTo>
                      <a:pt x="4228" y="5813"/>
                      <a:pt x="4335" y="5902"/>
                      <a:pt x="4442" y="5974"/>
                    </a:cubicBezTo>
                    <a:cubicBezTo>
                      <a:pt x="4667" y="6096"/>
                      <a:pt x="4852" y="6151"/>
                      <a:pt x="5003" y="6151"/>
                    </a:cubicBezTo>
                    <a:cubicBezTo>
                      <a:pt x="6189" y="6151"/>
                      <a:pt x="5258" y="2758"/>
                      <a:pt x="5227" y="2300"/>
                    </a:cubicBezTo>
                    <a:cubicBezTo>
                      <a:pt x="5218" y="2210"/>
                      <a:pt x="5151" y="2169"/>
                      <a:pt x="5085" y="2169"/>
                    </a:cubicBezTo>
                    <a:cubicBezTo>
                      <a:pt x="5007" y="2169"/>
                      <a:pt x="4930" y="2228"/>
                      <a:pt x="4959" y="2335"/>
                    </a:cubicBezTo>
                    <a:cubicBezTo>
                      <a:pt x="5084" y="3049"/>
                      <a:pt x="5155" y="3762"/>
                      <a:pt x="5244" y="4476"/>
                    </a:cubicBezTo>
                    <a:cubicBezTo>
                      <a:pt x="5262" y="4707"/>
                      <a:pt x="5280" y="4939"/>
                      <a:pt x="5298" y="5153"/>
                    </a:cubicBezTo>
                    <a:cubicBezTo>
                      <a:pt x="5198" y="5408"/>
                      <a:pt x="5038" y="5532"/>
                      <a:pt x="4862" y="5532"/>
                    </a:cubicBezTo>
                    <a:cubicBezTo>
                      <a:pt x="4693" y="5532"/>
                      <a:pt x="4510" y="5417"/>
                      <a:pt x="4352" y="5189"/>
                    </a:cubicBezTo>
                    <a:cubicBezTo>
                      <a:pt x="4192" y="4849"/>
                      <a:pt x="4050" y="4511"/>
                      <a:pt x="3924" y="4172"/>
                    </a:cubicBezTo>
                    <a:cubicBezTo>
                      <a:pt x="3443" y="2835"/>
                      <a:pt x="3336" y="1444"/>
                      <a:pt x="3282" y="34"/>
                    </a:cubicBezTo>
                    <a:cubicBezTo>
                      <a:pt x="3282" y="14"/>
                      <a:pt x="3261" y="1"/>
                      <a:pt x="32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1375;p33">
                <a:extLst>
                  <a:ext uri="{FF2B5EF4-FFF2-40B4-BE49-F238E27FC236}">
                    <a16:creationId xmlns:a16="http://schemas.microsoft.com/office/drawing/2014/main" id="{8E444EBE-3DA9-1138-493B-7407C0AA3332}"/>
                  </a:ext>
                </a:extLst>
              </p:cNvPr>
              <p:cNvSpPr/>
              <p:nvPr/>
            </p:nvSpPr>
            <p:spPr>
              <a:xfrm>
                <a:off x="6725386" y="1526867"/>
                <a:ext cx="72539" cy="3068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893" extrusionOk="0">
                    <a:moveTo>
                      <a:pt x="643" y="0"/>
                    </a:moveTo>
                    <a:cubicBezTo>
                      <a:pt x="417" y="0"/>
                      <a:pt x="212" y="59"/>
                      <a:pt x="72" y="218"/>
                    </a:cubicBezTo>
                    <a:cubicBezTo>
                      <a:pt x="20" y="272"/>
                      <a:pt x="1" y="379"/>
                      <a:pt x="72" y="432"/>
                    </a:cubicBezTo>
                    <a:cubicBezTo>
                      <a:pt x="251" y="575"/>
                      <a:pt x="465" y="575"/>
                      <a:pt x="697" y="629"/>
                    </a:cubicBezTo>
                    <a:cubicBezTo>
                      <a:pt x="983" y="682"/>
                      <a:pt x="1249" y="753"/>
                      <a:pt x="1499" y="860"/>
                    </a:cubicBezTo>
                    <a:cubicBezTo>
                      <a:pt x="1546" y="882"/>
                      <a:pt x="1593" y="892"/>
                      <a:pt x="1638" y="892"/>
                    </a:cubicBezTo>
                    <a:cubicBezTo>
                      <a:pt x="1915" y="892"/>
                      <a:pt x="2110" y="512"/>
                      <a:pt x="1803" y="343"/>
                    </a:cubicBezTo>
                    <a:cubicBezTo>
                      <a:pt x="1527" y="194"/>
                      <a:pt x="1052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1376;p33">
                <a:extLst>
                  <a:ext uri="{FF2B5EF4-FFF2-40B4-BE49-F238E27FC236}">
                    <a16:creationId xmlns:a16="http://schemas.microsoft.com/office/drawing/2014/main" id="{0B288F99-E267-AAD1-F8AB-0A94ACD6EB3F}"/>
                  </a:ext>
                </a:extLst>
              </p:cNvPr>
              <p:cNvSpPr/>
              <p:nvPr/>
            </p:nvSpPr>
            <p:spPr>
              <a:xfrm>
                <a:off x="6734561" y="1561333"/>
                <a:ext cx="36149" cy="2580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751" extrusionOk="0">
                    <a:moveTo>
                      <a:pt x="501" y="1"/>
                    </a:moveTo>
                    <a:cubicBezTo>
                      <a:pt x="174" y="1"/>
                      <a:pt x="0" y="502"/>
                      <a:pt x="323" y="696"/>
                    </a:cubicBezTo>
                    <a:cubicBezTo>
                      <a:pt x="390" y="734"/>
                      <a:pt x="453" y="751"/>
                      <a:pt x="513" y="751"/>
                    </a:cubicBezTo>
                    <a:cubicBezTo>
                      <a:pt x="866" y="751"/>
                      <a:pt x="1051" y="155"/>
                      <a:pt x="609" y="18"/>
                    </a:cubicBezTo>
                    <a:cubicBezTo>
                      <a:pt x="571" y="6"/>
                      <a:pt x="536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1377;p33">
                <a:extLst>
                  <a:ext uri="{FF2B5EF4-FFF2-40B4-BE49-F238E27FC236}">
                    <a16:creationId xmlns:a16="http://schemas.microsoft.com/office/drawing/2014/main" id="{08052B82-5DA8-AA5A-8D27-5ABF064B7904}"/>
                  </a:ext>
                </a:extLst>
              </p:cNvPr>
              <p:cNvSpPr/>
              <p:nvPr/>
            </p:nvSpPr>
            <p:spPr>
              <a:xfrm>
                <a:off x="6831223" y="1550028"/>
                <a:ext cx="72574" cy="25153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732" extrusionOk="0">
                    <a:moveTo>
                      <a:pt x="1250" y="1"/>
                    </a:moveTo>
                    <a:cubicBezTo>
                      <a:pt x="920" y="1"/>
                      <a:pt x="574" y="80"/>
                      <a:pt x="345" y="150"/>
                    </a:cubicBezTo>
                    <a:cubicBezTo>
                      <a:pt x="0" y="266"/>
                      <a:pt x="156" y="731"/>
                      <a:pt x="463" y="731"/>
                    </a:cubicBezTo>
                    <a:cubicBezTo>
                      <a:pt x="488" y="731"/>
                      <a:pt x="515" y="728"/>
                      <a:pt x="542" y="721"/>
                    </a:cubicBezTo>
                    <a:cubicBezTo>
                      <a:pt x="828" y="650"/>
                      <a:pt x="1094" y="633"/>
                      <a:pt x="1380" y="614"/>
                    </a:cubicBezTo>
                    <a:cubicBezTo>
                      <a:pt x="1473" y="614"/>
                      <a:pt x="1563" y="620"/>
                      <a:pt x="1651" y="620"/>
                    </a:cubicBezTo>
                    <a:cubicBezTo>
                      <a:pt x="1784" y="620"/>
                      <a:pt x="1912" y="607"/>
                      <a:pt x="2040" y="543"/>
                    </a:cubicBezTo>
                    <a:cubicBezTo>
                      <a:pt x="2112" y="507"/>
                      <a:pt x="2112" y="400"/>
                      <a:pt x="2076" y="347"/>
                    </a:cubicBezTo>
                    <a:cubicBezTo>
                      <a:pt x="1913" y="85"/>
                      <a:pt x="1590" y="1"/>
                      <a:pt x="1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1378;p33">
                <a:extLst>
                  <a:ext uri="{FF2B5EF4-FFF2-40B4-BE49-F238E27FC236}">
                    <a16:creationId xmlns:a16="http://schemas.microsoft.com/office/drawing/2014/main" id="{8E51C1DE-9D54-3F34-6C08-7793FE37D43D}"/>
                  </a:ext>
                </a:extLst>
              </p:cNvPr>
              <p:cNvSpPr/>
              <p:nvPr/>
            </p:nvSpPr>
            <p:spPr>
              <a:xfrm>
                <a:off x="6853456" y="1583875"/>
                <a:ext cx="35084" cy="2553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743" extrusionOk="0">
                    <a:moveTo>
                      <a:pt x="533" y="1"/>
                    </a:moveTo>
                    <a:cubicBezTo>
                      <a:pt x="517" y="1"/>
                      <a:pt x="500" y="2"/>
                      <a:pt x="483" y="4"/>
                    </a:cubicBezTo>
                    <a:cubicBezTo>
                      <a:pt x="0" y="69"/>
                      <a:pt x="113" y="743"/>
                      <a:pt x="507" y="743"/>
                    </a:cubicBezTo>
                    <a:cubicBezTo>
                      <a:pt x="550" y="743"/>
                      <a:pt x="596" y="735"/>
                      <a:pt x="644" y="718"/>
                    </a:cubicBezTo>
                    <a:cubicBezTo>
                      <a:pt x="1020" y="581"/>
                      <a:pt x="905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1379;p33">
                <a:extLst>
                  <a:ext uri="{FF2B5EF4-FFF2-40B4-BE49-F238E27FC236}">
                    <a16:creationId xmlns:a16="http://schemas.microsoft.com/office/drawing/2014/main" id="{34A7D041-3716-E4B0-37F6-62E52B158B35}"/>
                  </a:ext>
                </a:extLst>
              </p:cNvPr>
              <p:cNvSpPr/>
              <p:nvPr/>
            </p:nvSpPr>
            <p:spPr>
              <a:xfrm>
                <a:off x="6776896" y="1598067"/>
                <a:ext cx="34328" cy="6766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969" extrusionOk="0">
                    <a:moveTo>
                      <a:pt x="999" y="1"/>
                    </a:moveTo>
                    <a:cubicBezTo>
                      <a:pt x="411" y="340"/>
                      <a:pt x="71" y="911"/>
                      <a:pt x="0" y="1570"/>
                    </a:cubicBezTo>
                    <a:cubicBezTo>
                      <a:pt x="197" y="1713"/>
                      <a:pt x="392" y="1820"/>
                      <a:pt x="607" y="1927"/>
                    </a:cubicBezTo>
                    <a:cubicBezTo>
                      <a:pt x="668" y="1947"/>
                      <a:pt x="736" y="1968"/>
                      <a:pt x="796" y="1968"/>
                    </a:cubicBezTo>
                    <a:cubicBezTo>
                      <a:pt x="840" y="1968"/>
                      <a:pt x="880" y="1957"/>
                      <a:pt x="910" y="1927"/>
                    </a:cubicBezTo>
                    <a:cubicBezTo>
                      <a:pt x="963" y="1874"/>
                      <a:pt x="963" y="1784"/>
                      <a:pt x="963" y="1713"/>
                    </a:cubicBezTo>
                    <a:cubicBezTo>
                      <a:pt x="963" y="1142"/>
                      <a:pt x="982" y="571"/>
                      <a:pt x="999" y="1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1380;p33">
                <a:extLst>
                  <a:ext uri="{FF2B5EF4-FFF2-40B4-BE49-F238E27FC236}">
                    <a16:creationId xmlns:a16="http://schemas.microsoft.com/office/drawing/2014/main" id="{452C9A58-A853-49EC-7788-FAF0454854A7}"/>
                  </a:ext>
                </a:extLst>
              </p:cNvPr>
              <p:cNvSpPr/>
              <p:nvPr/>
            </p:nvSpPr>
            <p:spPr>
              <a:xfrm>
                <a:off x="6708892" y="1617104"/>
                <a:ext cx="80924" cy="67694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1970" extrusionOk="0">
                    <a:moveTo>
                      <a:pt x="160" y="0"/>
                    </a:moveTo>
                    <a:cubicBezTo>
                      <a:pt x="0" y="571"/>
                      <a:pt x="214" y="1320"/>
                      <a:pt x="678" y="1677"/>
                    </a:cubicBezTo>
                    <a:cubicBezTo>
                      <a:pt x="925" y="1876"/>
                      <a:pt x="1239" y="1969"/>
                      <a:pt x="1556" y="1969"/>
                    </a:cubicBezTo>
                    <a:cubicBezTo>
                      <a:pt x="1833" y="1969"/>
                      <a:pt x="2113" y="1898"/>
                      <a:pt x="2354" y="1765"/>
                    </a:cubicBezTo>
                    <a:cubicBezTo>
                      <a:pt x="1444" y="1498"/>
                      <a:pt x="624" y="838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Egyptian Football ...">
            <a:extLst>
              <a:ext uri="{FF2B5EF4-FFF2-40B4-BE49-F238E27FC236}">
                <a16:creationId xmlns:a16="http://schemas.microsoft.com/office/drawing/2014/main" id="{71098DD8-2B8C-C538-EC91-51DF994C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53" y="1284900"/>
            <a:ext cx="821194" cy="4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Google Shape;714;p24">
            <a:extLst>
              <a:ext uri="{FF2B5EF4-FFF2-40B4-BE49-F238E27FC236}">
                <a16:creationId xmlns:a16="http://schemas.microsoft.com/office/drawing/2014/main" id="{87892C52-D984-A030-A7A2-9C4F7749E819}"/>
              </a:ext>
            </a:extLst>
          </p:cNvPr>
          <p:cNvSpPr/>
          <p:nvPr/>
        </p:nvSpPr>
        <p:spPr>
          <a:xfrm>
            <a:off x="9623343" y="195804"/>
            <a:ext cx="2624968" cy="68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Gathering Data</a:t>
            </a:r>
          </a:p>
        </p:txBody>
      </p:sp>
      <p:pic>
        <p:nvPicPr>
          <p:cNvPr id="2076" name="Picture 2" descr="Kaggle - Wikipedia">
            <a:extLst>
              <a:ext uri="{FF2B5EF4-FFF2-40B4-BE49-F238E27FC236}">
                <a16:creationId xmlns:a16="http://schemas.microsoft.com/office/drawing/2014/main" id="{FB9D7703-0F56-116E-D535-E50CB412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5000" l="2216" r="96399">
                        <a14:foregroundMark x1="29640" y1="37143" x2="29640" y2="37143"/>
                        <a14:foregroundMark x1="9141" y1="39286" x2="9141" y2="39286"/>
                        <a14:foregroundMark x1="44321" y1="95714" x2="44321" y2="95714"/>
                        <a14:foregroundMark x1="2493" y1="35714" x2="2493" y2="35714"/>
                        <a14:foregroundMark x1="65928" y1="95000" x2="65928" y2="95000"/>
                        <a14:foregroundMark x1="77008" y1="20714" x2="77008" y2="20714"/>
                        <a14:foregroundMark x1="83934" y1="42143" x2="83934" y2="42143"/>
                        <a14:foregroundMark x1="83934" y1="42143" x2="83934" y2="42143"/>
                        <a14:foregroundMark x1="96399" y1="50714" x2="96399" y2="5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82" y="-955778"/>
            <a:ext cx="1719391" cy="6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076">
            <a:extLst>
              <a:ext uri="{FF2B5EF4-FFF2-40B4-BE49-F238E27FC236}">
                <a16:creationId xmlns:a16="http://schemas.microsoft.com/office/drawing/2014/main" id="{BC3627D6-5145-FE22-4CFE-ECC7E9DF1F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472314" y="1003962"/>
            <a:ext cx="6908800" cy="1791421"/>
          </a:xfrm>
          <a:prstGeom prst="rect">
            <a:avLst/>
          </a:prstGeom>
        </p:spPr>
      </p:pic>
      <p:pic>
        <p:nvPicPr>
          <p:cNvPr id="2078" name="Picture 2077">
            <a:extLst>
              <a:ext uri="{FF2B5EF4-FFF2-40B4-BE49-F238E27FC236}">
                <a16:creationId xmlns:a16="http://schemas.microsoft.com/office/drawing/2014/main" id="{6A4CCC9C-1E0D-CCF4-F6CB-61F55BA880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742013" y="2860848"/>
            <a:ext cx="4178499" cy="2098426"/>
          </a:xfrm>
          <a:prstGeom prst="rect">
            <a:avLst/>
          </a:prstGeom>
        </p:spPr>
      </p:pic>
      <p:pic>
        <p:nvPicPr>
          <p:cNvPr id="2079" name="Picture 6">
            <a:extLst>
              <a:ext uri="{FF2B5EF4-FFF2-40B4-BE49-F238E27FC236}">
                <a16:creationId xmlns:a16="http://schemas.microsoft.com/office/drawing/2014/main" id="{E09765B5-96A9-80B5-B669-E3DAAD25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717" y="3020591"/>
            <a:ext cx="1283084" cy="15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6" name="Picture 8" descr="iMovo - Microsoft Power BI">
            <a:extLst>
              <a:ext uri="{FF2B5EF4-FFF2-40B4-BE49-F238E27FC236}">
                <a16:creationId xmlns:a16="http://schemas.microsoft.com/office/drawing/2014/main" id="{94450CFE-E94E-635D-4BE9-4D833B1F2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102" y="3127501"/>
            <a:ext cx="2054798" cy="146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4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500B0568-AB44-362A-E5EE-17B4CADD7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A6D2C7BA-01B7-998A-F747-D426566708F5}"/>
              </a:ext>
            </a:extLst>
          </p:cNvPr>
          <p:cNvGrpSpPr/>
          <p:nvPr/>
        </p:nvGrpSpPr>
        <p:grpSpPr>
          <a:xfrm rot="12151735"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DEB2F725-583F-865D-8F93-40D699021E2C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5D85CDE8-6AA0-D540-AF35-E0E5357C80B9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F1EAA565-B66B-EEFD-7190-8C036B2745F9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C7807515-EA31-EE43-188C-94930B4B1801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696;p24">
            <a:extLst>
              <a:ext uri="{FF2B5EF4-FFF2-40B4-BE49-F238E27FC236}">
                <a16:creationId xmlns:a16="http://schemas.microsoft.com/office/drawing/2014/main" id="{8537802A-301D-C911-2745-F92DEF569959}"/>
              </a:ext>
            </a:extLst>
          </p:cNvPr>
          <p:cNvSpPr/>
          <p:nvPr/>
        </p:nvSpPr>
        <p:spPr>
          <a:xfrm>
            <a:off x="3172829" y="-1968098"/>
            <a:ext cx="2798340" cy="68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Generating Questions</a:t>
            </a:r>
          </a:p>
        </p:txBody>
      </p:sp>
      <p:sp>
        <p:nvSpPr>
          <p:cNvPr id="6" name="Google Shape;1269;p33">
            <a:extLst>
              <a:ext uri="{FF2B5EF4-FFF2-40B4-BE49-F238E27FC236}">
                <a16:creationId xmlns:a16="http://schemas.microsoft.com/office/drawing/2014/main" id="{470759EF-6B66-A82C-C887-59BC2FC05586}"/>
              </a:ext>
            </a:extLst>
          </p:cNvPr>
          <p:cNvSpPr/>
          <p:nvPr/>
        </p:nvSpPr>
        <p:spPr>
          <a:xfrm>
            <a:off x="3673847" y="6643400"/>
            <a:ext cx="834300" cy="3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270;p33">
            <a:extLst>
              <a:ext uri="{FF2B5EF4-FFF2-40B4-BE49-F238E27FC236}">
                <a16:creationId xmlns:a16="http://schemas.microsoft.com/office/drawing/2014/main" id="{32061A34-4CD1-C695-09A9-67EA891C624F}"/>
              </a:ext>
            </a:extLst>
          </p:cNvPr>
          <p:cNvGrpSpPr/>
          <p:nvPr/>
        </p:nvGrpSpPr>
        <p:grpSpPr>
          <a:xfrm>
            <a:off x="-2446011" y="1723675"/>
            <a:ext cx="1794472" cy="943850"/>
            <a:chOff x="868689" y="1723675"/>
            <a:chExt cx="1794472" cy="943850"/>
          </a:xfrm>
        </p:grpSpPr>
        <p:sp>
          <p:nvSpPr>
            <p:cNvPr id="9" name="Google Shape;1271;p33">
              <a:extLst>
                <a:ext uri="{FF2B5EF4-FFF2-40B4-BE49-F238E27FC236}">
                  <a16:creationId xmlns:a16="http://schemas.microsoft.com/office/drawing/2014/main" id="{0E5C24DF-089D-F7D4-914F-66D4BE74948A}"/>
                </a:ext>
              </a:extLst>
            </p:cNvPr>
            <p:cNvSpPr txBox="1"/>
            <p:nvPr/>
          </p:nvSpPr>
          <p:spPr>
            <a:xfrm>
              <a:off x="868689" y="2095125"/>
              <a:ext cx="17943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For each season what is the different factors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272;p33">
              <a:extLst>
                <a:ext uri="{FF2B5EF4-FFF2-40B4-BE49-F238E27FC236}">
                  <a16:creationId xmlns:a16="http://schemas.microsoft.com/office/drawing/2014/main" id="{1A787653-97A5-5D96-B704-B086FD83A380}"/>
                </a:ext>
              </a:extLst>
            </p:cNvPr>
            <p:cNvSpPr txBox="1"/>
            <p:nvPr/>
          </p:nvSpPr>
          <p:spPr>
            <a:xfrm>
              <a:off x="872461" y="1723675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Season</a:t>
              </a:r>
              <a:endParaRPr sz="17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1" name="Google Shape;1273;p33">
            <a:extLst>
              <a:ext uri="{FF2B5EF4-FFF2-40B4-BE49-F238E27FC236}">
                <a16:creationId xmlns:a16="http://schemas.microsoft.com/office/drawing/2014/main" id="{8ACD38B1-F6BA-CDA1-9D8B-0E47184109D9}"/>
              </a:ext>
            </a:extLst>
          </p:cNvPr>
          <p:cNvGrpSpPr/>
          <p:nvPr/>
        </p:nvGrpSpPr>
        <p:grpSpPr>
          <a:xfrm>
            <a:off x="-2333052" y="1723675"/>
            <a:ext cx="1790702" cy="943850"/>
            <a:chOff x="3195643" y="1723675"/>
            <a:chExt cx="1790702" cy="943850"/>
          </a:xfrm>
        </p:grpSpPr>
        <p:sp>
          <p:nvSpPr>
            <p:cNvPr id="12" name="Google Shape;1274;p33">
              <a:extLst>
                <a:ext uri="{FF2B5EF4-FFF2-40B4-BE49-F238E27FC236}">
                  <a16:creationId xmlns:a16="http://schemas.microsoft.com/office/drawing/2014/main" id="{A3270ABB-6FC6-76D4-CC3E-FBC640C5556E}"/>
                </a:ext>
              </a:extLst>
            </p:cNvPr>
            <p:cNvSpPr txBox="1"/>
            <p:nvPr/>
          </p:nvSpPr>
          <p:spPr>
            <a:xfrm>
              <a:off x="3195643" y="2095125"/>
              <a:ext cx="1790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97A7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For each team what is its performance over seasons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275;p33">
              <a:extLst>
                <a:ext uri="{FF2B5EF4-FFF2-40B4-BE49-F238E27FC236}">
                  <a16:creationId xmlns:a16="http://schemas.microsoft.com/office/drawing/2014/main" id="{472D5A50-DE4E-4FBD-E249-67BC0C737AED}"/>
                </a:ext>
              </a:extLst>
            </p:cNvPr>
            <p:cNvSpPr txBox="1"/>
            <p:nvPr/>
          </p:nvSpPr>
          <p:spPr>
            <a:xfrm>
              <a:off x="3195645" y="1723675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Teams</a:t>
              </a:r>
              <a:endParaRPr sz="17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" name="Google Shape;1276;p33">
            <a:extLst>
              <a:ext uri="{FF2B5EF4-FFF2-40B4-BE49-F238E27FC236}">
                <a16:creationId xmlns:a16="http://schemas.microsoft.com/office/drawing/2014/main" id="{06784942-3EB2-2336-0B40-CF3DD3C6FE1B}"/>
              </a:ext>
            </a:extLst>
          </p:cNvPr>
          <p:cNvGrpSpPr/>
          <p:nvPr/>
        </p:nvGrpSpPr>
        <p:grpSpPr>
          <a:xfrm>
            <a:off x="-3462801" y="3542608"/>
            <a:ext cx="1794302" cy="943850"/>
            <a:chOff x="873952" y="3619150"/>
            <a:chExt cx="1794302" cy="943850"/>
          </a:xfrm>
        </p:grpSpPr>
        <p:sp>
          <p:nvSpPr>
            <p:cNvPr id="15" name="Google Shape;1277;p33">
              <a:extLst>
                <a:ext uri="{FF2B5EF4-FFF2-40B4-BE49-F238E27FC236}">
                  <a16:creationId xmlns:a16="http://schemas.microsoft.com/office/drawing/2014/main" id="{7A55F50F-9CAC-CC11-1E9C-6FC2CF429CD0}"/>
                </a:ext>
              </a:extLst>
            </p:cNvPr>
            <p:cNvSpPr txBox="1"/>
            <p:nvPr/>
          </p:nvSpPr>
          <p:spPr>
            <a:xfrm>
              <a:off x="873952" y="3990600"/>
              <a:ext cx="17943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What is the trends on winning and losing in 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he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league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278;p33">
              <a:extLst>
                <a:ext uri="{FF2B5EF4-FFF2-40B4-BE49-F238E27FC236}">
                  <a16:creationId xmlns:a16="http://schemas.microsoft.com/office/drawing/2014/main" id="{BDE8E842-1C03-641D-83C7-029E427A6450}"/>
                </a:ext>
              </a:extLst>
            </p:cNvPr>
            <p:cNvSpPr txBox="1"/>
            <p:nvPr/>
          </p:nvSpPr>
          <p:spPr>
            <a:xfrm>
              <a:off x="873954" y="3619150"/>
              <a:ext cx="17943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Win/Lose</a:t>
              </a:r>
              <a:endParaRPr sz="1700" dirty="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7" name="Google Shape;1279;p33">
            <a:extLst>
              <a:ext uri="{FF2B5EF4-FFF2-40B4-BE49-F238E27FC236}">
                <a16:creationId xmlns:a16="http://schemas.microsoft.com/office/drawing/2014/main" id="{A42EAF8B-F48D-2542-15EB-9E6DAA174360}"/>
              </a:ext>
            </a:extLst>
          </p:cNvPr>
          <p:cNvGrpSpPr/>
          <p:nvPr/>
        </p:nvGrpSpPr>
        <p:grpSpPr>
          <a:xfrm>
            <a:off x="2997200" y="7105300"/>
            <a:ext cx="2187624" cy="943850"/>
            <a:chOff x="2997200" y="3619150"/>
            <a:chExt cx="2187624" cy="943850"/>
          </a:xfrm>
        </p:grpSpPr>
        <p:sp>
          <p:nvSpPr>
            <p:cNvPr id="18" name="Google Shape;1280;p33">
              <a:extLst>
                <a:ext uri="{FF2B5EF4-FFF2-40B4-BE49-F238E27FC236}">
                  <a16:creationId xmlns:a16="http://schemas.microsoft.com/office/drawing/2014/main" id="{241AEB9C-4483-0026-326F-1C8C9147163F}"/>
                </a:ext>
              </a:extLst>
            </p:cNvPr>
            <p:cNvSpPr txBox="1"/>
            <p:nvPr/>
          </p:nvSpPr>
          <p:spPr>
            <a:xfrm>
              <a:off x="3195662" y="3990600"/>
              <a:ext cx="1790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Qualification and Relegation trends in the league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1281;p33">
              <a:extLst>
                <a:ext uri="{FF2B5EF4-FFF2-40B4-BE49-F238E27FC236}">
                  <a16:creationId xmlns:a16="http://schemas.microsoft.com/office/drawing/2014/main" id="{678B6124-240E-03C9-4E2E-9A4F0B1DFE4E}"/>
                </a:ext>
              </a:extLst>
            </p:cNvPr>
            <p:cNvSpPr txBox="1"/>
            <p:nvPr/>
          </p:nvSpPr>
          <p:spPr>
            <a:xfrm>
              <a:off x="2997200" y="3619150"/>
              <a:ext cx="2187624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Qualification/ Relegation</a:t>
              </a:r>
              <a:endParaRPr sz="1600" b="1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1" name="Google Shape;1283;p33">
            <a:extLst>
              <a:ext uri="{FF2B5EF4-FFF2-40B4-BE49-F238E27FC236}">
                <a16:creationId xmlns:a16="http://schemas.microsoft.com/office/drawing/2014/main" id="{8AD16356-7293-85A8-BD07-44E39E7262DC}"/>
              </a:ext>
            </a:extLst>
          </p:cNvPr>
          <p:cNvSpPr/>
          <p:nvPr/>
        </p:nvSpPr>
        <p:spPr>
          <a:xfrm>
            <a:off x="-1963378" y="1284900"/>
            <a:ext cx="834300" cy="3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4;p33">
            <a:extLst>
              <a:ext uri="{FF2B5EF4-FFF2-40B4-BE49-F238E27FC236}">
                <a16:creationId xmlns:a16="http://schemas.microsoft.com/office/drawing/2014/main" id="{C27A54D3-ACF0-AD10-52AC-1E8BB7F5BA4D}"/>
              </a:ext>
            </a:extLst>
          </p:cNvPr>
          <p:cNvSpPr/>
          <p:nvPr/>
        </p:nvSpPr>
        <p:spPr>
          <a:xfrm>
            <a:off x="-2950866" y="3182600"/>
            <a:ext cx="834300" cy="3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285;p33">
            <a:extLst>
              <a:ext uri="{FF2B5EF4-FFF2-40B4-BE49-F238E27FC236}">
                <a16:creationId xmlns:a16="http://schemas.microsoft.com/office/drawing/2014/main" id="{FE297F9E-9C63-3E93-326B-8E74FD2521DC}"/>
              </a:ext>
            </a:extLst>
          </p:cNvPr>
          <p:cNvGrpSpPr/>
          <p:nvPr/>
        </p:nvGrpSpPr>
        <p:grpSpPr>
          <a:xfrm>
            <a:off x="-2883543" y="3041718"/>
            <a:ext cx="635780" cy="408573"/>
            <a:chOff x="71800" y="2337050"/>
            <a:chExt cx="1282850" cy="824400"/>
          </a:xfrm>
        </p:grpSpPr>
        <p:sp>
          <p:nvSpPr>
            <p:cNvPr id="24" name="Google Shape;1286;p33">
              <a:extLst>
                <a:ext uri="{FF2B5EF4-FFF2-40B4-BE49-F238E27FC236}">
                  <a16:creationId xmlns:a16="http://schemas.microsoft.com/office/drawing/2014/main" id="{A99B18F2-1328-7DA0-8C63-ECD4675D5F10}"/>
                </a:ext>
              </a:extLst>
            </p:cNvPr>
            <p:cNvSpPr/>
            <p:nvPr/>
          </p:nvSpPr>
          <p:spPr>
            <a:xfrm>
              <a:off x="71800" y="2337050"/>
              <a:ext cx="1282850" cy="824400"/>
            </a:xfrm>
            <a:custGeom>
              <a:avLst/>
              <a:gdLst/>
              <a:ahLst/>
              <a:cxnLst/>
              <a:rect l="l" t="t" r="r" b="b"/>
              <a:pathLst>
                <a:path w="51314" h="32976" extrusionOk="0">
                  <a:moveTo>
                    <a:pt x="0" y="1"/>
                  </a:moveTo>
                  <a:lnTo>
                    <a:pt x="0" y="32975"/>
                  </a:lnTo>
                  <a:lnTo>
                    <a:pt x="51313" y="32975"/>
                  </a:lnTo>
                  <a:lnTo>
                    <a:pt x="51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87;p33">
              <a:extLst>
                <a:ext uri="{FF2B5EF4-FFF2-40B4-BE49-F238E27FC236}">
                  <a16:creationId xmlns:a16="http://schemas.microsoft.com/office/drawing/2014/main" id="{B1BFEBA7-3376-B4B7-1A42-8C6170B6A023}"/>
                </a:ext>
              </a:extLst>
            </p:cNvPr>
            <p:cNvSpPr/>
            <p:nvPr/>
          </p:nvSpPr>
          <p:spPr>
            <a:xfrm>
              <a:off x="145125" y="2410375"/>
              <a:ext cx="1136200" cy="677725"/>
            </a:xfrm>
            <a:custGeom>
              <a:avLst/>
              <a:gdLst/>
              <a:ahLst/>
              <a:cxnLst/>
              <a:rect l="l" t="t" r="r" b="b"/>
              <a:pathLst>
                <a:path w="45448" h="27109" extrusionOk="0">
                  <a:moveTo>
                    <a:pt x="0" y="1"/>
                  </a:moveTo>
                  <a:lnTo>
                    <a:pt x="0" y="27108"/>
                  </a:lnTo>
                  <a:lnTo>
                    <a:pt x="45448" y="27108"/>
                  </a:lnTo>
                  <a:lnTo>
                    <a:pt x="45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88;p33">
              <a:extLst>
                <a:ext uri="{FF2B5EF4-FFF2-40B4-BE49-F238E27FC236}">
                  <a16:creationId xmlns:a16="http://schemas.microsoft.com/office/drawing/2014/main" id="{742149FD-C092-6E1C-C3F8-E26B67721C52}"/>
                </a:ext>
              </a:extLst>
            </p:cNvPr>
            <p:cNvSpPr/>
            <p:nvPr/>
          </p:nvSpPr>
          <p:spPr>
            <a:xfrm>
              <a:off x="145125" y="2410375"/>
              <a:ext cx="568325" cy="677725"/>
            </a:xfrm>
            <a:custGeom>
              <a:avLst/>
              <a:gdLst/>
              <a:ahLst/>
              <a:cxnLst/>
              <a:rect l="l" t="t" r="r" b="b"/>
              <a:pathLst>
                <a:path w="22733" h="27109" extrusionOk="0">
                  <a:moveTo>
                    <a:pt x="0" y="1"/>
                  </a:moveTo>
                  <a:lnTo>
                    <a:pt x="0" y="27108"/>
                  </a:lnTo>
                  <a:lnTo>
                    <a:pt x="22732" y="27108"/>
                  </a:lnTo>
                  <a:lnTo>
                    <a:pt x="2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1295;p33">
            <a:extLst>
              <a:ext uri="{FF2B5EF4-FFF2-40B4-BE49-F238E27FC236}">
                <a16:creationId xmlns:a16="http://schemas.microsoft.com/office/drawing/2014/main" id="{5F611B69-F6AD-62FC-6011-0187C544FBA8}"/>
              </a:ext>
            </a:extLst>
          </p:cNvPr>
          <p:cNvGrpSpPr/>
          <p:nvPr/>
        </p:nvGrpSpPr>
        <p:grpSpPr>
          <a:xfrm>
            <a:off x="-1788056" y="1273447"/>
            <a:ext cx="637703" cy="353499"/>
            <a:chOff x="6293525" y="2740097"/>
            <a:chExt cx="637703" cy="353499"/>
          </a:xfrm>
        </p:grpSpPr>
        <p:sp>
          <p:nvSpPr>
            <p:cNvPr id="898" name="Google Shape;1296;p33">
              <a:extLst>
                <a:ext uri="{FF2B5EF4-FFF2-40B4-BE49-F238E27FC236}">
                  <a16:creationId xmlns:a16="http://schemas.microsoft.com/office/drawing/2014/main" id="{1EC636DF-19A4-476F-14C7-839B683E22D5}"/>
                </a:ext>
              </a:extLst>
            </p:cNvPr>
            <p:cNvSpPr/>
            <p:nvPr/>
          </p:nvSpPr>
          <p:spPr>
            <a:xfrm>
              <a:off x="6293525" y="2857173"/>
              <a:ext cx="119557" cy="119330"/>
            </a:xfrm>
            <a:custGeom>
              <a:avLst/>
              <a:gdLst/>
              <a:ahLst/>
              <a:cxnLst/>
              <a:rect l="l" t="t" r="r" b="b"/>
              <a:pathLst>
                <a:path w="11557" h="11535" extrusionOk="0">
                  <a:moveTo>
                    <a:pt x="5768" y="1772"/>
                  </a:moveTo>
                  <a:cubicBezTo>
                    <a:pt x="7971" y="1772"/>
                    <a:pt x="9763" y="3563"/>
                    <a:pt x="9763" y="5767"/>
                  </a:cubicBezTo>
                  <a:cubicBezTo>
                    <a:pt x="9763" y="7970"/>
                    <a:pt x="7971" y="9763"/>
                    <a:pt x="5768" y="9763"/>
                  </a:cubicBezTo>
                  <a:cubicBezTo>
                    <a:pt x="3586" y="9763"/>
                    <a:pt x="1794" y="7970"/>
                    <a:pt x="1794" y="5767"/>
                  </a:cubicBezTo>
                  <a:cubicBezTo>
                    <a:pt x="1794" y="3563"/>
                    <a:pt x="3586" y="1772"/>
                    <a:pt x="5768" y="1772"/>
                  </a:cubicBezTo>
                  <a:close/>
                  <a:moveTo>
                    <a:pt x="5768" y="1"/>
                  </a:moveTo>
                  <a:cubicBezTo>
                    <a:pt x="2592" y="1"/>
                    <a:pt x="1" y="2592"/>
                    <a:pt x="1" y="5767"/>
                  </a:cubicBezTo>
                  <a:cubicBezTo>
                    <a:pt x="1" y="8942"/>
                    <a:pt x="2592" y="11534"/>
                    <a:pt x="5768" y="11534"/>
                  </a:cubicBezTo>
                  <a:cubicBezTo>
                    <a:pt x="8965" y="11534"/>
                    <a:pt x="11557" y="8942"/>
                    <a:pt x="11557" y="5767"/>
                  </a:cubicBezTo>
                  <a:cubicBezTo>
                    <a:pt x="11557" y="2592"/>
                    <a:pt x="8965" y="1"/>
                    <a:pt x="5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97;p33">
              <a:extLst>
                <a:ext uri="{FF2B5EF4-FFF2-40B4-BE49-F238E27FC236}">
                  <a16:creationId xmlns:a16="http://schemas.microsoft.com/office/drawing/2014/main" id="{11474C58-6CDF-E96F-92A9-AF1EB0752C3F}"/>
                </a:ext>
              </a:extLst>
            </p:cNvPr>
            <p:cNvSpPr/>
            <p:nvPr/>
          </p:nvSpPr>
          <p:spPr>
            <a:xfrm>
              <a:off x="6353191" y="2740097"/>
              <a:ext cx="578037" cy="353499"/>
            </a:xfrm>
            <a:custGeom>
              <a:avLst/>
              <a:gdLst/>
              <a:ahLst/>
              <a:cxnLst/>
              <a:rect l="l" t="t" r="r" b="b"/>
              <a:pathLst>
                <a:path w="55876" h="34171" extrusionOk="0">
                  <a:moveTo>
                    <a:pt x="17084" y="1"/>
                  </a:moveTo>
                  <a:cubicBezTo>
                    <a:pt x="7646" y="1"/>
                    <a:pt x="0" y="7647"/>
                    <a:pt x="0" y="17085"/>
                  </a:cubicBezTo>
                  <a:cubicBezTo>
                    <a:pt x="0" y="26524"/>
                    <a:pt x="7646" y="34170"/>
                    <a:pt x="17084" y="34170"/>
                  </a:cubicBezTo>
                  <a:cubicBezTo>
                    <a:pt x="20324" y="34170"/>
                    <a:pt x="23370" y="33263"/>
                    <a:pt x="25940" y="31708"/>
                  </a:cubicBezTo>
                  <a:lnTo>
                    <a:pt x="25940" y="31685"/>
                  </a:lnTo>
                  <a:cubicBezTo>
                    <a:pt x="27365" y="30821"/>
                    <a:pt x="28661" y="29764"/>
                    <a:pt x="29763" y="28532"/>
                  </a:cubicBezTo>
                  <a:cubicBezTo>
                    <a:pt x="32269" y="26026"/>
                    <a:pt x="34881" y="22766"/>
                    <a:pt x="40822" y="17085"/>
                  </a:cubicBezTo>
                  <a:cubicBezTo>
                    <a:pt x="48186" y="10043"/>
                    <a:pt x="55876" y="10043"/>
                    <a:pt x="55876" y="10043"/>
                  </a:cubicBezTo>
                  <a:lnTo>
                    <a:pt x="55876" y="1"/>
                  </a:lnTo>
                  <a:lnTo>
                    <a:pt x="39181" y="1"/>
                  </a:lnTo>
                  <a:lnTo>
                    <a:pt x="39181" y="2290"/>
                  </a:lnTo>
                  <a:cubicBezTo>
                    <a:pt x="39181" y="3650"/>
                    <a:pt x="38078" y="4773"/>
                    <a:pt x="36696" y="4773"/>
                  </a:cubicBezTo>
                  <a:cubicBezTo>
                    <a:pt x="35336" y="4773"/>
                    <a:pt x="34234" y="3650"/>
                    <a:pt x="34234" y="2290"/>
                  </a:cubicBezTo>
                  <a:lnTo>
                    <a:pt x="34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1298;p33">
              <a:extLst>
                <a:ext uri="{FF2B5EF4-FFF2-40B4-BE49-F238E27FC236}">
                  <a16:creationId xmlns:a16="http://schemas.microsoft.com/office/drawing/2014/main" id="{8C4C5761-3C1B-948B-283F-4DB75BACD50C}"/>
                </a:ext>
              </a:extLst>
            </p:cNvPr>
            <p:cNvSpPr/>
            <p:nvPr/>
          </p:nvSpPr>
          <p:spPr>
            <a:xfrm>
              <a:off x="6415742" y="2802659"/>
              <a:ext cx="228138" cy="228366"/>
            </a:xfrm>
            <a:custGeom>
              <a:avLst/>
              <a:gdLst/>
              <a:ahLst/>
              <a:cxnLst/>
              <a:rect l="l" t="t" r="r" b="b"/>
              <a:pathLst>
                <a:path w="22053" h="22075" extrusionOk="0">
                  <a:moveTo>
                    <a:pt x="11037" y="0"/>
                  </a:moveTo>
                  <a:cubicBezTo>
                    <a:pt x="4946" y="0"/>
                    <a:pt x="1" y="4946"/>
                    <a:pt x="1" y="11037"/>
                  </a:cubicBezTo>
                  <a:cubicBezTo>
                    <a:pt x="1" y="17127"/>
                    <a:pt x="4946" y="22074"/>
                    <a:pt x="11037" y="22074"/>
                  </a:cubicBezTo>
                  <a:cubicBezTo>
                    <a:pt x="17107" y="22074"/>
                    <a:pt x="22052" y="17127"/>
                    <a:pt x="22052" y="11037"/>
                  </a:cubicBezTo>
                  <a:cubicBezTo>
                    <a:pt x="22052" y="4946"/>
                    <a:pt x="17107" y="0"/>
                    <a:pt x="1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1299;p33">
            <a:extLst>
              <a:ext uri="{FF2B5EF4-FFF2-40B4-BE49-F238E27FC236}">
                <a16:creationId xmlns:a16="http://schemas.microsoft.com/office/drawing/2014/main" id="{2561F177-3370-F25F-D5B4-C751F3FA7603}"/>
              </a:ext>
            </a:extLst>
          </p:cNvPr>
          <p:cNvGrpSpPr/>
          <p:nvPr/>
        </p:nvGrpSpPr>
        <p:grpSpPr>
          <a:xfrm>
            <a:off x="3902981" y="6080080"/>
            <a:ext cx="376052" cy="755190"/>
            <a:chOff x="8217206" y="2539233"/>
            <a:chExt cx="376052" cy="755190"/>
          </a:xfrm>
        </p:grpSpPr>
        <p:sp>
          <p:nvSpPr>
            <p:cNvPr id="902" name="Google Shape;1300;p33">
              <a:extLst>
                <a:ext uri="{FF2B5EF4-FFF2-40B4-BE49-F238E27FC236}">
                  <a16:creationId xmlns:a16="http://schemas.microsoft.com/office/drawing/2014/main" id="{9161168D-3748-1118-C092-A0801C7DDD0D}"/>
                </a:ext>
              </a:extLst>
            </p:cNvPr>
            <p:cNvSpPr/>
            <p:nvPr/>
          </p:nvSpPr>
          <p:spPr>
            <a:xfrm>
              <a:off x="8217206" y="2737635"/>
              <a:ext cx="275518" cy="491574"/>
            </a:xfrm>
            <a:custGeom>
              <a:avLst/>
              <a:gdLst/>
              <a:ahLst/>
              <a:cxnLst/>
              <a:rect l="l" t="t" r="r" b="b"/>
              <a:pathLst>
                <a:path w="26633" h="47518" extrusionOk="0">
                  <a:moveTo>
                    <a:pt x="22572" y="0"/>
                  </a:moveTo>
                  <a:lnTo>
                    <a:pt x="22572" y="0"/>
                  </a:lnTo>
                  <a:cubicBezTo>
                    <a:pt x="22571" y="0"/>
                    <a:pt x="13975" y="3479"/>
                    <a:pt x="9267" y="5789"/>
                  </a:cubicBezTo>
                  <a:cubicBezTo>
                    <a:pt x="4472" y="8121"/>
                    <a:pt x="605" y="12334"/>
                    <a:pt x="432" y="13630"/>
                  </a:cubicBezTo>
                  <a:cubicBezTo>
                    <a:pt x="0" y="16827"/>
                    <a:pt x="2960" y="29893"/>
                    <a:pt x="6330" y="35552"/>
                  </a:cubicBezTo>
                  <a:cubicBezTo>
                    <a:pt x="8899" y="39829"/>
                    <a:pt x="11534" y="45487"/>
                    <a:pt x="13132" y="47518"/>
                  </a:cubicBezTo>
                  <a:lnTo>
                    <a:pt x="26632" y="47518"/>
                  </a:lnTo>
                  <a:lnTo>
                    <a:pt x="20369" y="35854"/>
                  </a:lnTo>
                  <a:cubicBezTo>
                    <a:pt x="20369" y="35854"/>
                    <a:pt x="24061" y="32291"/>
                    <a:pt x="21729" y="23090"/>
                  </a:cubicBezTo>
                  <a:cubicBezTo>
                    <a:pt x="21729" y="23090"/>
                    <a:pt x="22031" y="20390"/>
                    <a:pt x="22961" y="18230"/>
                  </a:cubicBezTo>
                  <a:cubicBezTo>
                    <a:pt x="23868" y="16092"/>
                    <a:pt x="25228" y="11923"/>
                    <a:pt x="25596" y="10627"/>
                  </a:cubicBezTo>
                  <a:cubicBezTo>
                    <a:pt x="25962" y="9331"/>
                    <a:pt x="25898" y="7430"/>
                    <a:pt x="24104" y="6632"/>
                  </a:cubicBezTo>
                  <a:cubicBezTo>
                    <a:pt x="23822" y="6505"/>
                    <a:pt x="23554" y="6447"/>
                    <a:pt x="23299" y="6447"/>
                  </a:cubicBezTo>
                  <a:cubicBezTo>
                    <a:pt x="21954" y="6447"/>
                    <a:pt x="20986" y="8042"/>
                    <a:pt x="20369" y="9331"/>
                  </a:cubicBezTo>
                  <a:cubicBezTo>
                    <a:pt x="19634" y="10865"/>
                    <a:pt x="17063" y="19030"/>
                    <a:pt x="15531" y="19764"/>
                  </a:cubicBezTo>
                  <a:cubicBezTo>
                    <a:pt x="15224" y="19911"/>
                    <a:pt x="14714" y="20002"/>
                    <a:pt x="14105" y="20002"/>
                  </a:cubicBezTo>
                  <a:cubicBezTo>
                    <a:pt x="12740" y="20002"/>
                    <a:pt x="10878" y="19544"/>
                    <a:pt x="9699" y="18230"/>
                  </a:cubicBezTo>
                  <a:cubicBezTo>
                    <a:pt x="7971" y="16329"/>
                    <a:pt x="7366" y="13996"/>
                    <a:pt x="10563" y="11600"/>
                  </a:cubicBezTo>
                  <a:cubicBezTo>
                    <a:pt x="13737" y="9224"/>
                    <a:pt x="19505" y="7733"/>
                    <a:pt x="21665" y="6027"/>
                  </a:cubicBezTo>
                  <a:cubicBezTo>
                    <a:pt x="23802" y="4299"/>
                    <a:pt x="23738" y="1426"/>
                    <a:pt x="2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301;p33">
              <a:extLst>
                <a:ext uri="{FF2B5EF4-FFF2-40B4-BE49-F238E27FC236}">
                  <a16:creationId xmlns:a16="http://schemas.microsoft.com/office/drawing/2014/main" id="{CF508F0B-815B-10B6-36F2-7EDBD3CC9B3C}"/>
                </a:ext>
              </a:extLst>
            </p:cNvPr>
            <p:cNvSpPr/>
            <p:nvPr/>
          </p:nvSpPr>
          <p:spPr>
            <a:xfrm>
              <a:off x="8351940" y="2539233"/>
              <a:ext cx="241318" cy="343444"/>
            </a:xfrm>
            <a:custGeom>
              <a:avLst/>
              <a:gdLst/>
              <a:ahLst/>
              <a:cxnLst/>
              <a:rect l="l" t="t" r="r" b="b"/>
              <a:pathLst>
                <a:path w="23327" h="33199" extrusionOk="0">
                  <a:moveTo>
                    <a:pt x="5918" y="1"/>
                  </a:moveTo>
                  <a:cubicBezTo>
                    <a:pt x="2656" y="1"/>
                    <a:pt x="0" y="2658"/>
                    <a:pt x="0" y="5919"/>
                  </a:cubicBezTo>
                  <a:lnTo>
                    <a:pt x="0" y="27281"/>
                  </a:lnTo>
                  <a:cubicBezTo>
                    <a:pt x="0" y="30541"/>
                    <a:pt x="2656" y="33199"/>
                    <a:pt x="5918" y="33199"/>
                  </a:cubicBezTo>
                  <a:lnTo>
                    <a:pt x="17409" y="33199"/>
                  </a:lnTo>
                  <a:cubicBezTo>
                    <a:pt x="20669" y="33199"/>
                    <a:pt x="23327" y="30541"/>
                    <a:pt x="23327" y="27281"/>
                  </a:cubicBezTo>
                  <a:lnTo>
                    <a:pt x="23327" y="5919"/>
                  </a:lnTo>
                  <a:cubicBezTo>
                    <a:pt x="23327" y="2658"/>
                    <a:pt x="20669" y="1"/>
                    <a:pt x="17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1302;p33">
              <a:extLst>
                <a:ext uri="{FF2B5EF4-FFF2-40B4-BE49-F238E27FC236}">
                  <a16:creationId xmlns:a16="http://schemas.microsoft.com/office/drawing/2014/main" id="{01EA54D5-DD1C-A565-3987-6DF4FD352036}"/>
                </a:ext>
              </a:extLst>
            </p:cNvPr>
            <p:cNvSpPr/>
            <p:nvPr/>
          </p:nvSpPr>
          <p:spPr>
            <a:xfrm>
              <a:off x="8402647" y="2804324"/>
              <a:ext cx="83122" cy="171282"/>
            </a:xfrm>
            <a:custGeom>
              <a:avLst/>
              <a:gdLst/>
              <a:ahLst/>
              <a:cxnLst/>
              <a:rect l="l" t="t" r="r" b="b"/>
              <a:pathLst>
                <a:path w="8035" h="16557" extrusionOk="0">
                  <a:moveTo>
                    <a:pt x="5372" y="0"/>
                  </a:moveTo>
                  <a:cubicBezTo>
                    <a:pt x="4027" y="0"/>
                    <a:pt x="3059" y="1595"/>
                    <a:pt x="2442" y="2884"/>
                  </a:cubicBezTo>
                  <a:cubicBezTo>
                    <a:pt x="2031" y="3748"/>
                    <a:pt x="1059" y="6642"/>
                    <a:pt x="0" y="9191"/>
                  </a:cubicBezTo>
                  <a:cubicBezTo>
                    <a:pt x="541" y="11912"/>
                    <a:pt x="3133" y="15627"/>
                    <a:pt x="3802" y="16557"/>
                  </a:cubicBezTo>
                  <a:cubicBezTo>
                    <a:pt x="3867" y="16082"/>
                    <a:pt x="4190" y="13727"/>
                    <a:pt x="5034" y="11783"/>
                  </a:cubicBezTo>
                  <a:cubicBezTo>
                    <a:pt x="5941" y="9645"/>
                    <a:pt x="7301" y="5476"/>
                    <a:pt x="7669" y="4180"/>
                  </a:cubicBezTo>
                  <a:cubicBezTo>
                    <a:pt x="8035" y="2884"/>
                    <a:pt x="7971" y="983"/>
                    <a:pt x="6177" y="185"/>
                  </a:cubicBezTo>
                  <a:cubicBezTo>
                    <a:pt x="5895" y="58"/>
                    <a:pt x="5627" y="0"/>
                    <a:pt x="5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303;p33">
              <a:extLst>
                <a:ext uri="{FF2B5EF4-FFF2-40B4-BE49-F238E27FC236}">
                  <a16:creationId xmlns:a16="http://schemas.microsoft.com/office/drawing/2014/main" id="{CBFA92DE-1755-7D27-67B8-25520390006F}"/>
                </a:ext>
              </a:extLst>
            </p:cNvPr>
            <p:cNvSpPr/>
            <p:nvPr/>
          </p:nvSpPr>
          <p:spPr>
            <a:xfrm>
              <a:off x="8307470" y="3154093"/>
              <a:ext cx="186800" cy="140330"/>
            </a:xfrm>
            <a:custGeom>
              <a:avLst/>
              <a:gdLst/>
              <a:ahLst/>
              <a:cxnLst/>
              <a:rect l="l" t="t" r="r" b="b"/>
              <a:pathLst>
                <a:path w="18057" h="13565" extrusionOk="0">
                  <a:moveTo>
                    <a:pt x="0" y="0"/>
                  </a:moveTo>
                  <a:lnTo>
                    <a:pt x="0" y="13565"/>
                  </a:lnTo>
                  <a:lnTo>
                    <a:pt x="18057" y="13565"/>
                  </a:lnTo>
                  <a:lnTo>
                    <a:pt x="18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304;p33">
              <a:extLst>
                <a:ext uri="{FF2B5EF4-FFF2-40B4-BE49-F238E27FC236}">
                  <a16:creationId xmlns:a16="http://schemas.microsoft.com/office/drawing/2014/main" id="{1DB305D8-43AD-7449-6DCD-04573F73781D}"/>
                </a:ext>
              </a:extLst>
            </p:cNvPr>
            <p:cNvSpPr/>
            <p:nvPr/>
          </p:nvSpPr>
          <p:spPr>
            <a:xfrm>
              <a:off x="8307470" y="3154093"/>
              <a:ext cx="186800" cy="70170"/>
            </a:xfrm>
            <a:custGeom>
              <a:avLst/>
              <a:gdLst/>
              <a:ahLst/>
              <a:cxnLst/>
              <a:rect l="l" t="t" r="r" b="b"/>
              <a:pathLst>
                <a:path w="18057" h="6783" extrusionOk="0">
                  <a:moveTo>
                    <a:pt x="0" y="0"/>
                  </a:moveTo>
                  <a:lnTo>
                    <a:pt x="0" y="6783"/>
                  </a:lnTo>
                  <a:lnTo>
                    <a:pt x="18057" y="6783"/>
                  </a:lnTo>
                  <a:lnTo>
                    <a:pt x="18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7" name="Google Shape;1305;p33">
            <a:extLst>
              <a:ext uri="{FF2B5EF4-FFF2-40B4-BE49-F238E27FC236}">
                <a16:creationId xmlns:a16="http://schemas.microsoft.com/office/drawing/2014/main" id="{74869537-6528-CB87-10D1-5E3CF88992E8}"/>
              </a:ext>
            </a:extLst>
          </p:cNvPr>
          <p:cNvSpPr txBox="1"/>
          <p:nvPr/>
        </p:nvSpPr>
        <p:spPr>
          <a:xfrm>
            <a:off x="-2817763" y="3200750"/>
            <a:ext cx="2850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1700" dirty="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08" name="Google Shape;1306;p33">
            <a:extLst>
              <a:ext uri="{FF2B5EF4-FFF2-40B4-BE49-F238E27FC236}">
                <a16:creationId xmlns:a16="http://schemas.microsoft.com/office/drawing/2014/main" id="{A3067A29-CC69-720C-00FB-38F874FE8B9B}"/>
              </a:ext>
            </a:extLst>
          </p:cNvPr>
          <p:cNvSpPr txBox="1"/>
          <p:nvPr/>
        </p:nvSpPr>
        <p:spPr>
          <a:xfrm>
            <a:off x="-2532763" y="3200750"/>
            <a:ext cx="2850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</a:t>
            </a:r>
            <a:endParaRPr sz="17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909" name="Google Shape;1307;p33">
            <a:extLst>
              <a:ext uri="{FF2B5EF4-FFF2-40B4-BE49-F238E27FC236}">
                <a16:creationId xmlns:a16="http://schemas.microsoft.com/office/drawing/2014/main" id="{9F8A3DBA-33DD-A6FD-CB1D-545FA625622E}"/>
              </a:ext>
            </a:extLst>
          </p:cNvPr>
          <p:cNvGrpSpPr/>
          <p:nvPr/>
        </p:nvGrpSpPr>
        <p:grpSpPr>
          <a:xfrm>
            <a:off x="9457850" y="1113274"/>
            <a:ext cx="3018297" cy="3328828"/>
            <a:chOff x="5476400" y="1113274"/>
            <a:chExt cx="3018297" cy="3328828"/>
          </a:xfrm>
        </p:grpSpPr>
        <p:sp>
          <p:nvSpPr>
            <p:cNvPr id="910" name="Google Shape;1308;p33">
              <a:extLst>
                <a:ext uri="{FF2B5EF4-FFF2-40B4-BE49-F238E27FC236}">
                  <a16:creationId xmlns:a16="http://schemas.microsoft.com/office/drawing/2014/main" id="{F0099677-79A6-811A-1F1C-0D8141BE0E6A}"/>
                </a:ext>
              </a:extLst>
            </p:cNvPr>
            <p:cNvSpPr/>
            <p:nvPr/>
          </p:nvSpPr>
          <p:spPr>
            <a:xfrm>
              <a:off x="6197297" y="4111503"/>
              <a:ext cx="2297400" cy="33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1" name="Google Shape;1309;p33">
              <a:extLst>
                <a:ext uri="{FF2B5EF4-FFF2-40B4-BE49-F238E27FC236}">
                  <a16:creationId xmlns:a16="http://schemas.microsoft.com/office/drawing/2014/main" id="{55570D92-0B1F-4924-76BD-911DAE2A466C}"/>
                </a:ext>
              </a:extLst>
            </p:cNvPr>
            <p:cNvGrpSpPr/>
            <p:nvPr/>
          </p:nvGrpSpPr>
          <p:grpSpPr>
            <a:xfrm>
              <a:off x="5476400" y="1113274"/>
              <a:ext cx="2852147" cy="3285849"/>
              <a:chOff x="5476400" y="1265674"/>
              <a:chExt cx="2852147" cy="3285849"/>
            </a:xfrm>
          </p:grpSpPr>
          <p:sp>
            <p:nvSpPr>
              <p:cNvPr id="912" name="Google Shape;1310;p33">
                <a:extLst>
                  <a:ext uri="{FF2B5EF4-FFF2-40B4-BE49-F238E27FC236}">
                    <a16:creationId xmlns:a16="http://schemas.microsoft.com/office/drawing/2014/main" id="{4C25746E-613A-08AC-37DB-DF8B000D1816}"/>
                  </a:ext>
                </a:extLst>
              </p:cNvPr>
              <p:cNvSpPr/>
              <p:nvPr/>
            </p:nvSpPr>
            <p:spPr>
              <a:xfrm>
                <a:off x="6464331" y="4074052"/>
                <a:ext cx="417985" cy="417985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3" y="0"/>
                    </a:moveTo>
                    <a:cubicBezTo>
                      <a:pt x="5279" y="0"/>
                      <a:pt x="4530" y="143"/>
                      <a:pt x="3817" y="428"/>
                    </a:cubicBezTo>
                    <a:cubicBezTo>
                      <a:pt x="2997" y="768"/>
                      <a:pt x="2247" y="1285"/>
                      <a:pt x="1641" y="1927"/>
                    </a:cubicBezTo>
                    <a:cubicBezTo>
                      <a:pt x="625" y="3015"/>
                      <a:pt x="0" y="4478"/>
                      <a:pt x="0" y="6083"/>
                    </a:cubicBezTo>
                    <a:cubicBezTo>
                      <a:pt x="0" y="6190"/>
                      <a:pt x="0" y="6297"/>
                      <a:pt x="19" y="6385"/>
                    </a:cubicBezTo>
                    <a:lnTo>
                      <a:pt x="19" y="6404"/>
                    </a:lnTo>
                    <a:cubicBezTo>
                      <a:pt x="54" y="7331"/>
                      <a:pt x="321" y="8187"/>
                      <a:pt x="732" y="8972"/>
                    </a:cubicBezTo>
                    <a:cubicBezTo>
                      <a:pt x="1498" y="10399"/>
                      <a:pt x="2837" y="11486"/>
                      <a:pt x="4442" y="11933"/>
                    </a:cubicBezTo>
                    <a:cubicBezTo>
                      <a:pt x="4958" y="12093"/>
                      <a:pt x="5512" y="12164"/>
                      <a:pt x="6083" y="12164"/>
                    </a:cubicBezTo>
                    <a:cubicBezTo>
                      <a:pt x="6492" y="12164"/>
                      <a:pt x="6885" y="12128"/>
                      <a:pt x="7277" y="12040"/>
                    </a:cubicBezTo>
                    <a:cubicBezTo>
                      <a:pt x="8901" y="11736"/>
                      <a:pt x="10292" y="10756"/>
                      <a:pt x="11165" y="9417"/>
                    </a:cubicBezTo>
                    <a:cubicBezTo>
                      <a:pt x="11700" y="8633"/>
                      <a:pt x="12040" y="7705"/>
                      <a:pt x="12128" y="6725"/>
                    </a:cubicBez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7" y="3246"/>
                      <a:pt x="10773" y="2195"/>
                    </a:cubicBezTo>
                    <a:cubicBezTo>
                      <a:pt x="10185" y="1499"/>
                      <a:pt x="9453" y="928"/>
                      <a:pt x="8615" y="535"/>
                    </a:cubicBezTo>
                    <a:cubicBezTo>
                      <a:pt x="7831" y="197"/>
                      <a:pt x="6992" y="0"/>
                      <a:pt x="60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311;p33">
                <a:extLst>
                  <a:ext uri="{FF2B5EF4-FFF2-40B4-BE49-F238E27FC236}">
                    <a16:creationId xmlns:a16="http://schemas.microsoft.com/office/drawing/2014/main" id="{98EDAC70-46F3-EC7C-BE21-247197D47A9B}"/>
                  </a:ext>
                </a:extLst>
              </p:cNvPr>
              <p:cNvSpPr/>
              <p:nvPr/>
            </p:nvSpPr>
            <p:spPr>
              <a:xfrm>
                <a:off x="6489485" y="4102882"/>
                <a:ext cx="330327" cy="32974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797" y="0"/>
                    </a:moveTo>
                    <a:cubicBezTo>
                      <a:pt x="4174" y="0"/>
                      <a:pt x="3567" y="125"/>
                      <a:pt x="3014" y="339"/>
                    </a:cubicBezTo>
                    <a:cubicBezTo>
                      <a:pt x="2354" y="607"/>
                      <a:pt x="1765" y="999"/>
                      <a:pt x="1301" y="1516"/>
                    </a:cubicBezTo>
                    <a:cubicBezTo>
                      <a:pt x="481" y="2372"/>
                      <a:pt x="0" y="3532"/>
                      <a:pt x="0" y="4797"/>
                    </a:cubicBezTo>
                    <a:lnTo>
                      <a:pt x="0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7" y="8205"/>
                      <a:pt x="2229" y="9061"/>
                      <a:pt x="3496" y="9417"/>
                    </a:cubicBezTo>
                    <a:cubicBezTo>
                      <a:pt x="3905" y="9541"/>
                      <a:pt x="4352" y="9596"/>
                      <a:pt x="4797" y="9596"/>
                    </a:cubicBezTo>
                    <a:cubicBezTo>
                      <a:pt x="5118" y="9596"/>
                      <a:pt x="5439" y="9577"/>
                      <a:pt x="5743" y="9506"/>
                    </a:cubicBezTo>
                    <a:cubicBezTo>
                      <a:pt x="7027" y="9256"/>
                      <a:pt x="8114" y="8490"/>
                      <a:pt x="8811" y="7437"/>
                    </a:cubicBezTo>
                    <a:cubicBezTo>
                      <a:pt x="9220" y="6813"/>
                      <a:pt x="9488" y="6081"/>
                      <a:pt x="9577" y="5297"/>
                    </a:cubicBezTo>
                    <a:cubicBezTo>
                      <a:pt x="9595" y="5137"/>
                      <a:pt x="9613" y="4976"/>
                      <a:pt x="9613" y="4797"/>
                    </a:cubicBezTo>
                    <a:cubicBezTo>
                      <a:pt x="9613" y="3639"/>
                      <a:pt x="9185" y="2569"/>
                      <a:pt x="8490" y="1730"/>
                    </a:cubicBezTo>
                    <a:cubicBezTo>
                      <a:pt x="8043" y="1178"/>
                      <a:pt x="7455" y="731"/>
                      <a:pt x="6795" y="428"/>
                    </a:cubicBezTo>
                    <a:cubicBezTo>
                      <a:pt x="6188" y="143"/>
                      <a:pt x="5511" y="0"/>
                      <a:pt x="4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312;p33">
                <a:extLst>
                  <a:ext uri="{FF2B5EF4-FFF2-40B4-BE49-F238E27FC236}">
                    <a16:creationId xmlns:a16="http://schemas.microsoft.com/office/drawing/2014/main" id="{D675414C-A19B-8D9D-5AC1-38CABC31E1D3}"/>
                  </a:ext>
                </a:extLst>
              </p:cNvPr>
              <p:cNvSpPr/>
              <p:nvPr/>
            </p:nvSpPr>
            <p:spPr>
              <a:xfrm>
                <a:off x="6711916" y="4326928"/>
                <a:ext cx="47833" cy="9037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5" y="8"/>
                    </a:cubicBezTo>
                    <a:cubicBezTo>
                      <a:pt x="19" y="44"/>
                      <a:pt x="1" y="79"/>
                      <a:pt x="19" y="115"/>
                    </a:cubicBezTo>
                    <a:lnTo>
                      <a:pt x="305" y="614"/>
                    </a:lnTo>
                    <a:lnTo>
                      <a:pt x="821" y="1809"/>
                    </a:lnTo>
                    <a:lnTo>
                      <a:pt x="1232" y="2593"/>
                    </a:lnTo>
                    <a:cubicBezTo>
                      <a:pt x="1249" y="2612"/>
                      <a:pt x="1268" y="2629"/>
                      <a:pt x="1303" y="2629"/>
                    </a:cubicBezTo>
                    <a:cubicBezTo>
                      <a:pt x="1320" y="2629"/>
                      <a:pt x="1320" y="2629"/>
                      <a:pt x="1339" y="2612"/>
                    </a:cubicBezTo>
                    <a:cubicBezTo>
                      <a:pt x="1375" y="2593"/>
                      <a:pt x="1392" y="2558"/>
                      <a:pt x="1375" y="2522"/>
                    </a:cubicBezTo>
                    <a:lnTo>
                      <a:pt x="947" y="1737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1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313;p33">
                <a:extLst>
                  <a:ext uri="{FF2B5EF4-FFF2-40B4-BE49-F238E27FC236}">
                    <a16:creationId xmlns:a16="http://schemas.microsoft.com/office/drawing/2014/main" id="{55A0D547-6699-3D5B-B786-438BCBAFD2CA}"/>
                  </a:ext>
                </a:extLst>
              </p:cNvPr>
              <p:cNvSpPr/>
              <p:nvPr/>
            </p:nvSpPr>
            <p:spPr>
              <a:xfrm>
                <a:off x="6725386" y="4244423"/>
                <a:ext cx="99961" cy="7388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15" extrusionOk="0">
                    <a:moveTo>
                      <a:pt x="2837" y="1"/>
                    </a:moveTo>
                    <a:lnTo>
                      <a:pt x="72" y="72"/>
                    </a:lnTo>
                    <a:cubicBezTo>
                      <a:pt x="37" y="72"/>
                      <a:pt x="1" y="108"/>
                      <a:pt x="1" y="143"/>
                    </a:cubicBezTo>
                    <a:cubicBezTo>
                      <a:pt x="1" y="197"/>
                      <a:pt x="37" y="215"/>
                      <a:pt x="91" y="215"/>
                    </a:cubicBezTo>
                    <a:lnTo>
                      <a:pt x="2837" y="162"/>
                    </a:lnTo>
                    <a:cubicBezTo>
                      <a:pt x="2890" y="162"/>
                      <a:pt x="2909" y="126"/>
                      <a:pt x="2909" y="72"/>
                    </a:cubicBezTo>
                    <a:cubicBezTo>
                      <a:pt x="2909" y="36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314;p33">
                <a:extLst>
                  <a:ext uri="{FF2B5EF4-FFF2-40B4-BE49-F238E27FC236}">
                    <a16:creationId xmlns:a16="http://schemas.microsoft.com/office/drawing/2014/main" id="{5316C9D3-D5AE-4357-25EA-FD1E0B50D936}"/>
                  </a:ext>
                </a:extLst>
              </p:cNvPr>
              <p:cNvSpPr/>
              <p:nvPr/>
            </p:nvSpPr>
            <p:spPr>
              <a:xfrm>
                <a:off x="6670886" y="4131644"/>
                <a:ext cx="9209" cy="7972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20" extrusionOk="0">
                    <a:moveTo>
                      <a:pt x="196" y="1"/>
                    </a:moveTo>
                    <a:cubicBezTo>
                      <a:pt x="143" y="1"/>
                      <a:pt x="107" y="37"/>
                      <a:pt x="107" y="72"/>
                    </a:cubicBezTo>
                    <a:lnTo>
                      <a:pt x="0" y="2231"/>
                    </a:lnTo>
                    <a:cubicBezTo>
                      <a:pt x="0" y="2267"/>
                      <a:pt x="36" y="2302"/>
                      <a:pt x="72" y="2320"/>
                    </a:cubicBezTo>
                    <a:cubicBezTo>
                      <a:pt x="124" y="2320"/>
                      <a:pt x="143" y="2284"/>
                      <a:pt x="160" y="2248"/>
                    </a:cubicBezTo>
                    <a:lnTo>
                      <a:pt x="267" y="91"/>
                    </a:lnTo>
                    <a:cubicBezTo>
                      <a:pt x="267" y="55"/>
                      <a:pt x="232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315;p33">
                <a:extLst>
                  <a:ext uri="{FF2B5EF4-FFF2-40B4-BE49-F238E27FC236}">
                    <a16:creationId xmlns:a16="http://schemas.microsoft.com/office/drawing/2014/main" id="{58A44DDD-B9E8-6207-E9A2-C8436633E019}"/>
                  </a:ext>
                </a:extLst>
              </p:cNvPr>
              <p:cNvSpPr/>
              <p:nvPr/>
            </p:nvSpPr>
            <p:spPr>
              <a:xfrm>
                <a:off x="6536631" y="4229475"/>
                <a:ext cx="69893" cy="2724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93" extrusionOk="0">
                    <a:moveTo>
                      <a:pt x="77" y="1"/>
                    </a:moveTo>
                    <a:cubicBezTo>
                      <a:pt x="46" y="1"/>
                      <a:pt x="14" y="17"/>
                      <a:pt x="1" y="43"/>
                    </a:cubicBezTo>
                    <a:cubicBezTo>
                      <a:pt x="1" y="79"/>
                      <a:pt x="19" y="133"/>
                      <a:pt x="55" y="150"/>
                    </a:cubicBezTo>
                    <a:lnTo>
                      <a:pt x="1910" y="792"/>
                    </a:lnTo>
                    <a:lnTo>
                      <a:pt x="1945" y="792"/>
                    </a:lnTo>
                    <a:cubicBezTo>
                      <a:pt x="1981" y="792"/>
                      <a:pt x="1998" y="775"/>
                      <a:pt x="2017" y="740"/>
                    </a:cubicBezTo>
                    <a:cubicBezTo>
                      <a:pt x="2034" y="704"/>
                      <a:pt x="1998" y="668"/>
                      <a:pt x="1963" y="650"/>
                    </a:cubicBezTo>
                    <a:lnTo>
                      <a:pt x="108" y="8"/>
                    </a:lnTo>
                    <a:cubicBezTo>
                      <a:pt x="98" y="3"/>
                      <a:pt x="88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316;p33">
                <a:extLst>
                  <a:ext uri="{FF2B5EF4-FFF2-40B4-BE49-F238E27FC236}">
                    <a16:creationId xmlns:a16="http://schemas.microsoft.com/office/drawing/2014/main" id="{3C190252-DF74-AE48-EED1-603968E86F09}"/>
                  </a:ext>
                </a:extLst>
              </p:cNvPr>
              <p:cNvSpPr/>
              <p:nvPr/>
            </p:nvSpPr>
            <p:spPr>
              <a:xfrm>
                <a:off x="6580169" y="4327100"/>
                <a:ext cx="53983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1" extrusionOk="0">
                    <a:moveTo>
                      <a:pt x="1489" y="1"/>
                    </a:moveTo>
                    <a:cubicBezTo>
                      <a:pt x="1463" y="1"/>
                      <a:pt x="1438" y="17"/>
                      <a:pt x="1428" y="39"/>
                    </a:cubicBezTo>
                    <a:lnTo>
                      <a:pt x="36" y="2036"/>
                    </a:lnTo>
                    <a:cubicBezTo>
                      <a:pt x="1" y="2072"/>
                      <a:pt x="18" y="2125"/>
                      <a:pt x="54" y="2143"/>
                    </a:cubicBezTo>
                    <a:cubicBezTo>
                      <a:pt x="54" y="2143"/>
                      <a:pt x="72" y="2160"/>
                      <a:pt x="89" y="2160"/>
                    </a:cubicBezTo>
                    <a:cubicBezTo>
                      <a:pt x="108" y="2160"/>
                      <a:pt x="143" y="2143"/>
                      <a:pt x="161" y="2125"/>
                    </a:cubicBezTo>
                    <a:lnTo>
                      <a:pt x="1552" y="110"/>
                    </a:lnTo>
                    <a:cubicBezTo>
                      <a:pt x="1570" y="92"/>
                      <a:pt x="1570" y="39"/>
                      <a:pt x="1535" y="20"/>
                    </a:cubicBezTo>
                    <a:cubicBezTo>
                      <a:pt x="1521" y="7"/>
                      <a:pt x="1505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317;p33">
                <a:extLst>
                  <a:ext uri="{FF2B5EF4-FFF2-40B4-BE49-F238E27FC236}">
                    <a16:creationId xmlns:a16="http://schemas.microsoft.com/office/drawing/2014/main" id="{388B80BA-DFD9-5D4B-B18E-BF3CC6254D15}"/>
                  </a:ext>
                </a:extLst>
              </p:cNvPr>
              <p:cNvSpPr/>
              <p:nvPr/>
            </p:nvSpPr>
            <p:spPr>
              <a:xfrm>
                <a:off x="6590580" y="4189271"/>
                <a:ext cx="166143" cy="15813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2" extrusionOk="0">
                    <a:moveTo>
                      <a:pt x="2409" y="0"/>
                    </a:moveTo>
                    <a:lnTo>
                      <a:pt x="0" y="1748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4" y="1748"/>
                    </a:lnTo>
                    <a:lnTo>
                      <a:pt x="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318;p33">
                <a:extLst>
                  <a:ext uri="{FF2B5EF4-FFF2-40B4-BE49-F238E27FC236}">
                    <a16:creationId xmlns:a16="http://schemas.microsoft.com/office/drawing/2014/main" id="{A393217F-BA94-AD9B-9F85-8146FA04CE63}"/>
                  </a:ext>
                </a:extLst>
              </p:cNvPr>
              <p:cNvSpPr/>
              <p:nvPr/>
            </p:nvSpPr>
            <p:spPr>
              <a:xfrm>
                <a:off x="6594257" y="4074052"/>
                <a:ext cx="166143" cy="79687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19" extrusionOk="0">
                    <a:moveTo>
                      <a:pt x="2302" y="0"/>
                    </a:moveTo>
                    <a:cubicBezTo>
                      <a:pt x="1498" y="0"/>
                      <a:pt x="749" y="143"/>
                      <a:pt x="36" y="428"/>
                    </a:cubicBezTo>
                    <a:lnTo>
                      <a:pt x="0" y="571"/>
                    </a:lnTo>
                    <a:lnTo>
                      <a:pt x="2409" y="2319"/>
                    </a:lnTo>
                    <a:lnTo>
                      <a:pt x="4834" y="571"/>
                    </a:lnTo>
                    <a:lnTo>
                      <a:pt x="4834" y="535"/>
                    </a:lnTo>
                    <a:cubicBezTo>
                      <a:pt x="4050" y="197"/>
                      <a:pt x="3211" y="0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319;p33">
                <a:extLst>
                  <a:ext uri="{FF2B5EF4-FFF2-40B4-BE49-F238E27FC236}">
                    <a16:creationId xmlns:a16="http://schemas.microsoft.com/office/drawing/2014/main" id="{9DC69A75-21F3-850D-189B-33513B4E22AD}"/>
                  </a:ext>
                </a:extLst>
              </p:cNvPr>
              <p:cNvSpPr/>
              <p:nvPr/>
            </p:nvSpPr>
            <p:spPr>
              <a:xfrm>
                <a:off x="6464331" y="4140235"/>
                <a:ext cx="88277" cy="15693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1" y="1"/>
                    </a:moveTo>
                    <a:cubicBezTo>
                      <a:pt x="625" y="1089"/>
                      <a:pt x="0" y="2552"/>
                      <a:pt x="0" y="4157"/>
                    </a:cubicBezTo>
                    <a:cubicBezTo>
                      <a:pt x="0" y="4264"/>
                      <a:pt x="0" y="4371"/>
                      <a:pt x="19" y="4459"/>
                    </a:cubicBezTo>
                    <a:lnTo>
                      <a:pt x="19" y="4478"/>
                    </a:lnTo>
                    <a:lnTo>
                      <a:pt x="143" y="4566"/>
                    </a:lnTo>
                    <a:lnTo>
                      <a:pt x="2568" y="2801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320;p33">
                <a:extLst>
                  <a:ext uri="{FF2B5EF4-FFF2-40B4-BE49-F238E27FC236}">
                    <a16:creationId xmlns:a16="http://schemas.microsoft.com/office/drawing/2014/main" id="{BA92EF4C-D8F5-6211-861E-3BE1D2664E7A}"/>
                  </a:ext>
                </a:extLst>
              </p:cNvPr>
              <p:cNvSpPr/>
              <p:nvPr/>
            </p:nvSpPr>
            <p:spPr>
              <a:xfrm>
                <a:off x="6489485" y="4381119"/>
                <a:ext cx="134838" cy="102984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2997" extrusionOk="0">
                    <a:moveTo>
                      <a:pt x="0" y="1"/>
                    </a:moveTo>
                    <a:lnTo>
                      <a:pt x="0" y="36"/>
                    </a:lnTo>
                    <a:cubicBezTo>
                      <a:pt x="766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321;p33">
                <a:extLst>
                  <a:ext uri="{FF2B5EF4-FFF2-40B4-BE49-F238E27FC236}">
                    <a16:creationId xmlns:a16="http://schemas.microsoft.com/office/drawing/2014/main" id="{BD598551-1573-FE65-3F18-822C9D47B0AF}"/>
                  </a:ext>
                </a:extLst>
              </p:cNvPr>
              <p:cNvSpPr/>
              <p:nvPr/>
            </p:nvSpPr>
            <p:spPr>
              <a:xfrm>
                <a:off x="6710679" y="4387854"/>
                <a:ext cx="137313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08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108" y="2908"/>
                    </a:lnTo>
                    <a:cubicBezTo>
                      <a:pt x="1732" y="2604"/>
                      <a:pt x="3123" y="1624"/>
                      <a:pt x="3996" y="285"/>
                    </a:cubicBezTo>
                    <a:lnTo>
                      <a:pt x="3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322;p33">
                <a:extLst>
                  <a:ext uri="{FF2B5EF4-FFF2-40B4-BE49-F238E27FC236}">
                    <a16:creationId xmlns:a16="http://schemas.microsoft.com/office/drawing/2014/main" id="{C391AEB2-0A63-1877-E1C8-0F7CB4F3BDEA}"/>
                  </a:ext>
                </a:extLst>
              </p:cNvPr>
              <p:cNvSpPr/>
              <p:nvPr/>
            </p:nvSpPr>
            <p:spPr>
              <a:xfrm>
                <a:off x="6794696" y="4149444"/>
                <a:ext cx="87624" cy="158171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4603" extrusionOk="0">
                    <a:moveTo>
                      <a:pt x="927" y="1"/>
                    </a:moveTo>
                    <a:lnTo>
                      <a:pt x="0" y="2836"/>
                    </a:lnTo>
                    <a:lnTo>
                      <a:pt x="2426" y="4602"/>
                    </a:lnTo>
                    <a:lnTo>
                      <a:pt x="2514" y="4531"/>
                    </a:lnTo>
                    <a:cubicBezTo>
                      <a:pt x="2550" y="4317"/>
                      <a:pt x="2550" y="4103"/>
                      <a:pt x="2550" y="3889"/>
                    </a:cubicBezTo>
                    <a:cubicBezTo>
                      <a:pt x="2550" y="2408"/>
                      <a:pt x="2033" y="1052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323;p33">
                <a:extLst>
                  <a:ext uri="{FF2B5EF4-FFF2-40B4-BE49-F238E27FC236}">
                    <a16:creationId xmlns:a16="http://schemas.microsoft.com/office/drawing/2014/main" id="{2F6826D0-392A-3552-8001-A23ECF094737}"/>
                  </a:ext>
                </a:extLst>
              </p:cNvPr>
              <p:cNvSpPr/>
              <p:nvPr/>
            </p:nvSpPr>
            <p:spPr>
              <a:xfrm>
                <a:off x="7207737" y="3871208"/>
                <a:ext cx="173462" cy="367129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10684" extrusionOk="0">
                    <a:moveTo>
                      <a:pt x="5048" y="1"/>
                    </a:moveTo>
                    <a:lnTo>
                      <a:pt x="2194" y="108"/>
                    </a:lnTo>
                    <a:lnTo>
                      <a:pt x="89" y="179"/>
                    </a:lnTo>
                    <a:lnTo>
                      <a:pt x="1" y="4156"/>
                    </a:lnTo>
                    <a:lnTo>
                      <a:pt x="268" y="4441"/>
                    </a:lnTo>
                    <a:cubicBezTo>
                      <a:pt x="446" y="4619"/>
                      <a:pt x="607" y="4816"/>
                      <a:pt x="731" y="5030"/>
                    </a:cubicBezTo>
                    <a:cubicBezTo>
                      <a:pt x="1000" y="5458"/>
                      <a:pt x="1178" y="5939"/>
                      <a:pt x="1231" y="6457"/>
                    </a:cubicBezTo>
                    <a:cubicBezTo>
                      <a:pt x="1249" y="6546"/>
                      <a:pt x="1267" y="6653"/>
                      <a:pt x="1285" y="6742"/>
                    </a:cubicBezTo>
                    <a:cubicBezTo>
                      <a:pt x="1338" y="7009"/>
                      <a:pt x="1409" y="7259"/>
                      <a:pt x="1481" y="7509"/>
                    </a:cubicBezTo>
                    <a:cubicBezTo>
                      <a:pt x="1570" y="7741"/>
                      <a:pt x="1659" y="7955"/>
                      <a:pt x="1749" y="8151"/>
                    </a:cubicBezTo>
                    <a:cubicBezTo>
                      <a:pt x="1909" y="8455"/>
                      <a:pt x="2087" y="8740"/>
                      <a:pt x="2284" y="9007"/>
                    </a:cubicBezTo>
                    <a:cubicBezTo>
                      <a:pt x="2444" y="9204"/>
                      <a:pt x="2622" y="9399"/>
                      <a:pt x="2819" y="9577"/>
                    </a:cubicBezTo>
                    <a:cubicBezTo>
                      <a:pt x="3390" y="10077"/>
                      <a:pt x="4067" y="10469"/>
                      <a:pt x="4816" y="10683"/>
                    </a:cubicBezTo>
                    <a:lnTo>
                      <a:pt x="50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324;p33">
                <a:extLst>
                  <a:ext uri="{FF2B5EF4-FFF2-40B4-BE49-F238E27FC236}">
                    <a16:creationId xmlns:a16="http://schemas.microsoft.com/office/drawing/2014/main" id="{40E186DE-1D5B-27F1-0691-FC65791935C4}"/>
                  </a:ext>
                </a:extLst>
              </p:cNvPr>
              <p:cNvSpPr/>
              <p:nvPr/>
            </p:nvSpPr>
            <p:spPr>
              <a:xfrm>
                <a:off x="7281308" y="3871208"/>
                <a:ext cx="99892" cy="11831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3443" extrusionOk="0">
                    <a:moveTo>
                      <a:pt x="2907" y="1"/>
                    </a:moveTo>
                    <a:lnTo>
                      <a:pt x="53" y="108"/>
                    </a:lnTo>
                    <a:lnTo>
                      <a:pt x="53" y="143"/>
                    </a:lnTo>
                    <a:cubicBezTo>
                      <a:pt x="0" y="1801"/>
                      <a:pt x="1230" y="3211"/>
                      <a:pt x="2835" y="3442"/>
                    </a:cubicBezTo>
                    <a:lnTo>
                      <a:pt x="2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325;p33">
                <a:extLst>
                  <a:ext uri="{FF2B5EF4-FFF2-40B4-BE49-F238E27FC236}">
                    <a16:creationId xmlns:a16="http://schemas.microsoft.com/office/drawing/2014/main" id="{70B87235-D8FF-4743-9EBF-91BA53B674F2}"/>
                  </a:ext>
                </a:extLst>
              </p:cNvPr>
              <p:cNvSpPr/>
              <p:nvPr/>
            </p:nvSpPr>
            <p:spPr>
              <a:xfrm>
                <a:off x="7232856" y="4021270"/>
                <a:ext cx="63193" cy="8164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376" extrusionOk="0">
                    <a:moveTo>
                      <a:pt x="1016" y="0"/>
                    </a:moveTo>
                    <a:cubicBezTo>
                      <a:pt x="817" y="0"/>
                      <a:pt x="618" y="72"/>
                      <a:pt x="464" y="217"/>
                    </a:cubicBezTo>
                    <a:lnTo>
                      <a:pt x="0" y="663"/>
                    </a:lnTo>
                    <a:cubicBezTo>
                      <a:pt x="269" y="1091"/>
                      <a:pt x="447" y="1572"/>
                      <a:pt x="500" y="2090"/>
                    </a:cubicBezTo>
                    <a:cubicBezTo>
                      <a:pt x="518" y="2179"/>
                      <a:pt x="536" y="2286"/>
                      <a:pt x="554" y="2375"/>
                    </a:cubicBezTo>
                    <a:lnTo>
                      <a:pt x="1588" y="1394"/>
                    </a:lnTo>
                    <a:cubicBezTo>
                      <a:pt x="1748" y="1251"/>
                      <a:pt x="1838" y="1037"/>
                      <a:pt x="1838" y="823"/>
                    </a:cubicBezTo>
                    <a:cubicBezTo>
                      <a:pt x="1838" y="628"/>
                      <a:pt x="1767" y="414"/>
                      <a:pt x="1606" y="252"/>
                    </a:cubicBezTo>
                    <a:cubicBezTo>
                      <a:pt x="1448" y="85"/>
                      <a:pt x="1232" y="0"/>
                      <a:pt x="1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326;p33">
                <a:extLst>
                  <a:ext uri="{FF2B5EF4-FFF2-40B4-BE49-F238E27FC236}">
                    <a16:creationId xmlns:a16="http://schemas.microsoft.com/office/drawing/2014/main" id="{BB3FB5EE-9907-421C-A2FA-F66AED2D9565}"/>
                  </a:ext>
                </a:extLst>
              </p:cNvPr>
              <p:cNvSpPr/>
              <p:nvPr/>
            </p:nvSpPr>
            <p:spPr>
              <a:xfrm>
                <a:off x="7258594" y="4078863"/>
                <a:ext cx="92607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964" extrusionOk="0">
                    <a:moveTo>
                      <a:pt x="1872" y="1"/>
                    </a:moveTo>
                    <a:cubicBezTo>
                      <a:pt x="1673" y="1"/>
                      <a:pt x="1474" y="72"/>
                      <a:pt x="1320" y="217"/>
                    </a:cubicBezTo>
                    <a:lnTo>
                      <a:pt x="1" y="1466"/>
                    </a:lnTo>
                    <a:cubicBezTo>
                      <a:pt x="90" y="1698"/>
                      <a:pt x="179" y="1912"/>
                      <a:pt x="269" y="2108"/>
                    </a:cubicBezTo>
                    <a:cubicBezTo>
                      <a:pt x="429" y="2412"/>
                      <a:pt x="607" y="2697"/>
                      <a:pt x="804" y="2964"/>
                    </a:cubicBezTo>
                    <a:lnTo>
                      <a:pt x="2445" y="1394"/>
                    </a:lnTo>
                    <a:cubicBezTo>
                      <a:pt x="2604" y="1252"/>
                      <a:pt x="2676" y="1038"/>
                      <a:pt x="2694" y="842"/>
                    </a:cubicBezTo>
                    <a:cubicBezTo>
                      <a:pt x="2694" y="628"/>
                      <a:pt x="2623" y="414"/>
                      <a:pt x="2462" y="253"/>
                    </a:cubicBezTo>
                    <a:cubicBezTo>
                      <a:pt x="2304" y="86"/>
                      <a:pt x="2088" y="1"/>
                      <a:pt x="1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327;p33">
                <a:extLst>
                  <a:ext uri="{FF2B5EF4-FFF2-40B4-BE49-F238E27FC236}">
                    <a16:creationId xmlns:a16="http://schemas.microsoft.com/office/drawing/2014/main" id="{D2142958-5658-8E77-3191-0E43879B2CBC}"/>
                  </a:ext>
                </a:extLst>
              </p:cNvPr>
              <p:cNvSpPr/>
              <p:nvPr/>
            </p:nvSpPr>
            <p:spPr>
              <a:xfrm>
                <a:off x="7373228" y="3871208"/>
                <a:ext cx="46596" cy="36833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0719" extrusionOk="0">
                    <a:moveTo>
                      <a:pt x="232" y="1"/>
                    </a:moveTo>
                    <a:lnTo>
                      <a:pt x="0" y="10683"/>
                    </a:lnTo>
                    <a:lnTo>
                      <a:pt x="1106" y="10719"/>
                    </a:lnTo>
                    <a:lnTo>
                      <a:pt x="1356" y="36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328;p33">
                <a:extLst>
                  <a:ext uri="{FF2B5EF4-FFF2-40B4-BE49-F238E27FC236}">
                    <a16:creationId xmlns:a16="http://schemas.microsoft.com/office/drawing/2014/main" id="{6546BDA4-3931-EE6E-2D96-D0227D6CFC90}"/>
                  </a:ext>
                </a:extLst>
              </p:cNvPr>
              <p:cNvSpPr/>
              <p:nvPr/>
            </p:nvSpPr>
            <p:spPr>
              <a:xfrm>
                <a:off x="7411234" y="4176419"/>
                <a:ext cx="28796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837" extrusionOk="0">
                    <a:moveTo>
                      <a:pt x="36" y="1"/>
                    </a:moveTo>
                    <a:lnTo>
                      <a:pt x="0" y="1837"/>
                    </a:lnTo>
                    <a:lnTo>
                      <a:pt x="802" y="1463"/>
                    </a:lnTo>
                    <a:lnTo>
                      <a:pt x="838" y="41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329;p33">
                <a:extLst>
                  <a:ext uri="{FF2B5EF4-FFF2-40B4-BE49-F238E27FC236}">
                    <a16:creationId xmlns:a16="http://schemas.microsoft.com/office/drawing/2014/main" id="{872398C4-BA7A-D731-80C1-20D704E00A68}"/>
                  </a:ext>
                </a:extLst>
              </p:cNvPr>
              <p:cNvSpPr/>
              <p:nvPr/>
            </p:nvSpPr>
            <p:spPr>
              <a:xfrm>
                <a:off x="7414258" y="4035462"/>
                <a:ext cx="28865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837" extrusionOk="0">
                    <a:moveTo>
                      <a:pt x="55" y="1"/>
                    </a:moveTo>
                    <a:lnTo>
                      <a:pt x="1" y="1837"/>
                    </a:lnTo>
                    <a:lnTo>
                      <a:pt x="821" y="1463"/>
                    </a:lnTo>
                    <a:lnTo>
                      <a:pt x="840" y="410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330;p33">
                <a:extLst>
                  <a:ext uri="{FF2B5EF4-FFF2-40B4-BE49-F238E27FC236}">
                    <a16:creationId xmlns:a16="http://schemas.microsoft.com/office/drawing/2014/main" id="{76D69CDC-37CD-1AB8-ADC6-C1CD8D7193B7}"/>
                  </a:ext>
                </a:extLst>
              </p:cNvPr>
              <p:cNvSpPr/>
              <p:nvPr/>
            </p:nvSpPr>
            <p:spPr>
              <a:xfrm>
                <a:off x="7417934" y="3895090"/>
                <a:ext cx="28246" cy="631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839" extrusionOk="0">
                    <a:moveTo>
                      <a:pt x="36" y="1"/>
                    </a:moveTo>
                    <a:lnTo>
                      <a:pt x="1" y="1838"/>
                    </a:lnTo>
                    <a:lnTo>
                      <a:pt x="804" y="1463"/>
                    </a:lnTo>
                    <a:lnTo>
                      <a:pt x="821" y="41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331;p33">
                <a:extLst>
                  <a:ext uri="{FF2B5EF4-FFF2-40B4-BE49-F238E27FC236}">
                    <a16:creationId xmlns:a16="http://schemas.microsoft.com/office/drawing/2014/main" id="{BCCACD11-9A88-CE8F-3F0E-748BCAA08268}"/>
                  </a:ext>
                </a:extLst>
              </p:cNvPr>
              <p:cNvSpPr/>
              <p:nvPr/>
            </p:nvSpPr>
            <p:spPr>
              <a:xfrm>
                <a:off x="6010227" y="3271197"/>
                <a:ext cx="1264334" cy="743467"/>
              </a:xfrm>
              <a:custGeom>
                <a:avLst/>
                <a:gdLst/>
                <a:ahLst/>
                <a:cxnLst/>
                <a:rect l="l" t="t" r="r" b="b"/>
                <a:pathLst>
                  <a:path w="36794" h="21636" extrusionOk="0">
                    <a:moveTo>
                      <a:pt x="7829" y="0"/>
                    </a:moveTo>
                    <a:lnTo>
                      <a:pt x="2550" y="1071"/>
                    </a:lnTo>
                    <a:cubicBezTo>
                      <a:pt x="2550" y="1071"/>
                      <a:pt x="0" y="9650"/>
                      <a:pt x="8383" y="13360"/>
                    </a:cubicBezTo>
                    <a:cubicBezTo>
                      <a:pt x="9149" y="13698"/>
                      <a:pt x="9988" y="14037"/>
                      <a:pt x="10880" y="14376"/>
                    </a:cubicBezTo>
                    <a:cubicBezTo>
                      <a:pt x="19904" y="17854"/>
                      <a:pt x="34831" y="21635"/>
                      <a:pt x="34831" y="21635"/>
                    </a:cubicBezTo>
                    <a:cubicBezTo>
                      <a:pt x="34831" y="21635"/>
                      <a:pt x="36793" y="19655"/>
                      <a:pt x="35438" y="17676"/>
                    </a:cubicBezTo>
                    <a:cubicBezTo>
                      <a:pt x="35438" y="17676"/>
                      <a:pt x="32120" y="15892"/>
                      <a:pt x="30729" y="14323"/>
                    </a:cubicBezTo>
                    <a:cubicBezTo>
                      <a:pt x="29465" y="12904"/>
                      <a:pt x="24730" y="7263"/>
                      <a:pt x="17465" y="7263"/>
                    </a:cubicBezTo>
                    <a:cubicBezTo>
                      <a:pt x="17147" y="7263"/>
                      <a:pt x="16824" y="7273"/>
                      <a:pt x="16497" y="7296"/>
                    </a:cubicBezTo>
                    <a:cubicBezTo>
                      <a:pt x="16052" y="7331"/>
                      <a:pt x="15213" y="7349"/>
                      <a:pt x="14732" y="7420"/>
                    </a:cubicBezTo>
                    <a:lnTo>
                      <a:pt x="15231" y="5334"/>
                    </a:lnTo>
                    <a:lnTo>
                      <a:pt x="13287" y="2854"/>
                    </a:lnTo>
                    <a:lnTo>
                      <a:pt x="7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332;p33">
                <a:extLst>
                  <a:ext uri="{FF2B5EF4-FFF2-40B4-BE49-F238E27FC236}">
                    <a16:creationId xmlns:a16="http://schemas.microsoft.com/office/drawing/2014/main" id="{5862077B-E5EA-B23E-C43E-2E0291206C57}"/>
                  </a:ext>
                </a:extLst>
              </p:cNvPr>
              <p:cNvSpPr/>
              <p:nvPr/>
            </p:nvSpPr>
            <p:spPr>
              <a:xfrm>
                <a:off x="6384060" y="3520740"/>
                <a:ext cx="890504" cy="493927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14374" extrusionOk="0">
                    <a:moveTo>
                      <a:pt x="6586" y="1"/>
                    </a:moveTo>
                    <a:cubicBezTo>
                      <a:pt x="6268" y="1"/>
                      <a:pt x="5945" y="11"/>
                      <a:pt x="5618" y="34"/>
                    </a:cubicBezTo>
                    <a:cubicBezTo>
                      <a:pt x="3050" y="2174"/>
                      <a:pt x="1071" y="5223"/>
                      <a:pt x="1" y="7114"/>
                    </a:cubicBezTo>
                    <a:cubicBezTo>
                      <a:pt x="9025" y="10592"/>
                      <a:pt x="23952" y="14373"/>
                      <a:pt x="23952" y="14373"/>
                    </a:cubicBezTo>
                    <a:cubicBezTo>
                      <a:pt x="23952" y="14373"/>
                      <a:pt x="25914" y="12393"/>
                      <a:pt x="24559" y="10414"/>
                    </a:cubicBezTo>
                    <a:cubicBezTo>
                      <a:pt x="24559" y="10414"/>
                      <a:pt x="21241" y="8630"/>
                      <a:pt x="19850" y="7061"/>
                    </a:cubicBezTo>
                    <a:cubicBezTo>
                      <a:pt x="18586" y="5642"/>
                      <a:pt x="13851" y="1"/>
                      <a:pt x="6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333;p33">
                <a:extLst>
                  <a:ext uri="{FF2B5EF4-FFF2-40B4-BE49-F238E27FC236}">
                    <a16:creationId xmlns:a16="http://schemas.microsoft.com/office/drawing/2014/main" id="{3F7254AD-A3DB-EE79-AFB0-4A04D2C38E6C}"/>
                  </a:ext>
                </a:extLst>
              </p:cNvPr>
              <p:cNvSpPr/>
              <p:nvPr/>
            </p:nvSpPr>
            <p:spPr>
              <a:xfrm>
                <a:off x="6384060" y="3520637"/>
                <a:ext cx="289298" cy="272151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7920" extrusionOk="0">
                    <a:moveTo>
                      <a:pt x="6611" y="0"/>
                    </a:moveTo>
                    <a:cubicBezTo>
                      <a:pt x="6286" y="0"/>
                      <a:pt x="5955" y="12"/>
                      <a:pt x="5618" y="37"/>
                    </a:cubicBezTo>
                    <a:cubicBezTo>
                      <a:pt x="3050" y="2177"/>
                      <a:pt x="1071" y="5226"/>
                      <a:pt x="1" y="7117"/>
                    </a:cubicBezTo>
                    <a:cubicBezTo>
                      <a:pt x="678" y="7385"/>
                      <a:pt x="1409" y="7652"/>
                      <a:pt x="2158" y="7920"/>
                    </a:cubicBezTo>
                    <a:cubicBezTo>
                      <a:pt x="3247" y="5958"/>
                      <a:pt x="5458" y="2408"/>
                      <a:pt x="8419" y="125"/>
                    </a:cubicBezTo>
                    <a:cubicBezTo>
                      <a:pt x="7833" y="44"/>
                      <a:pt x="7233" y="0"/>
                      <a:pt x="66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334;p33">
                <a:extLst>
                  <a:ext uri="{FF2B5EF4-FFF2-40B4-BE49-F238E27FC236}">
                    <a16:creationId xmlns:a16="http://schemas.microsoft.com/office/drawing/2014/main" id="{61EC8470-4893-0C8F-0376-C89242EDFAAE}"/>
                  </a:ext>
                </a:extLst>
              </p:cNvPr>
              <p:cNvSpPr/>
              <p:nvPr/>
            </p:nvSpPr>
            <p:spPr>
              <a:xfrm>
                <a:off x="6097817" y="2692663"/>
                <a:ext cx="723228" cy="761817"/>
              </a:xfrm>
              <a:custGeom>
                <a:avLst/>
                <a:gdLst/>
                <a:ahLst/>
                <a:cxnLst/>
                <a:rect l="l" t="t" r="r" b="b"/>
                <a:pathLst>
                  <a:path w="21047" h="22170" extrusionOk="0">
                    <a:moveTo>
                      <a:pt x="6564" y="0"/>
                    </a:moveTo>
                    <a:lnTo>
                      <a:pt x="3586" y="2105"/>
                    </a:lnTo>
                    <a:lnTo>
                      <a:pt x="1" y="17907"/>
                    </a:lnTo>
                    <a:cubicBezTo>
                      <a:pt x="5601" y="21635"/>
                      <a:pt x="12682" y="22170"/>
                      <a:pt x="12682" y="22170"/>
                    </a:cubicBezTo>
                    <a:lnTo>
                      <a:pt x="21046" y="274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335;p33">
                <a:extLst>
                  <a:ext uri="{FF2B5EF4-FFF2-40B4-BE49-F238E27FC236}">
                    <a16:creationId xmlns:a16="http://schemas.microsoft.com/office/drawing/2014/main" id="{54E94607-520E-FA42-9029-50B656B7210B}"/>
                  </a:ext>
                </a:extLst>
              </p:cNvPr>
              <p:cNvSpPr/>
              <p:nvPr/>
            </p:nvSpPr>
            <p:spPr>
              <a:xfrm>
                <a:off x="6097817" y="3235047"/>
                <a:ext cx="464581" cy="21943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6386" extrusionOk="0">
                    <a:moveTo>
                      <a:pt x="483" y="1"/>
                    </a:moveTo>
                    <a:lnTo>
                      <a:pt x="1" y="2123"/>
                    </a:lnTo>
                    <a:cubicBezTo>
                      <a:pt x="5601" y="5851"/>
                      <a:pt x="12682" y="6386"/>
                      <a:pt x="12682" y="6386"/>
                    </a:cubicBezTo>
                    <a:lnTo>
                      <a:pt x="13520" y="4460"/>
                    </a:lnTo>
                    <a:cubicBezTo>
                      <a:pt x="11220" y="4156"/>
                      <a:pt x="5423" y="3121"/>
                      <a:pt x="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336;p33">
                <a:extLst>
                  <a:ext uri="{FF2B5EF4-FFF2-40B4-BE49-F238E27FC236}">
                    <a16:creationId xmlns:a16="http://schemas.microsoft.com/office/drawing/2014/main" id="{2684B3AA-8A63-CD7C-3FE7-803BBDBB1BF2}"/>
                  </a:ext>
                </a:extLst>
              </p:cNvPr>
              <p:cNvSpPr/>
              <p:nvPr/>
            </p:nvSpPr>
            <p:spPr>
              <a:xfrm>
                <a:off x="7870871" y="4290401"/>
                <a:ext cx="395959" cy="215762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6279" extrusionOk="0">
                    <a:moveTo>
                      <a:pt x="3639" y="1"/>
                    </a:moveTo>
                    <a:lnTo>
                      <a:pt x="1" y="1623"/>
                    </a:lnTo>
                    <a:lnTo>
                      <a:pt x="750" y="3585"/>
                    </a:lnTo>
                    <a:lnTo>
                      <a:pt x="1765" y="6279"/>
                    </a:lnTo>
                    <a:lnTo>
                      <a:pt x="11522" y="1927"/>
                    </a:lnTo>
                    <a:cubicBezTo>
                      <a:pt x="11040" y="1321"/>
                      <a:pt x="10416" y="838"/>
                      <a:pt x="9739" y="517"/>
                    </a:cubicBezTo>
                    <a:cubicBezTo>
                      <a:pt x="9489" y="410"/>
                      <a:pt x="9256" y="322"/>
                      <a:pt x="8989" y="251"/>
                    </a:cubicBezTo>
                    <a:cubicBezTo>
                      <a:pt x="8668" y="161"/>
                      <a:pt x="8347" y="108"/>
                      <a:pt x="8008" y="89"/>
                    </a:cubicBezTo>
                    <a:cubicBezTo>
                      <a:pt x="7901" y="81"/>
                      <a:pt x="7785" y="77"/>
                      <a:pt x="7667" y="77"/>
                    </a:cubicBezTo>
                    <a:cubicBezTo>
                      <a:pt x="7549" y="77"/>
                      <a:pt x="7428" y="81"/>
                      <a:pt x="7313" y="89"/>
                    </a:cubicBezTo>
                    <a:cubicBezTo>
                      <a:pt x="7063" y="108"/>
                      <a:pt x="6795" y="144"/>
                      <a:pt x="6528" y="196"/>
                    </a:cubicBezTo>
                    <a:cubicBezTo>
                      <a:pt x="6438" y="215"/>
                      <a:pt x="6350" y="232"/>
                      <a:pt x="6243" y="268"/>
                    </a:cubicBezTo>
                    <a:cubicBezTo>
                      <a:pt x="5932" y="346"/>
                      <a:pt x="5622" y="389"/>
                      <a:pt x="5311" y="389"/>
                    </a:cubicBezTo>
                    <a:cubicBezTo>
                      <a:pt x="5122" y="389"/>
                      <a:pt x="4934" y="373"/>
                      <a:pt x="4745" y="339"/>
                    </a:cubicBezTo>
                    <a:cubicBezTo>
                      <a:pt x="4495" y="303"/>
                      <a:pt x="4245" y="232"/>
                      <a:pt x="4013" y="144"/>
                    </a:cubicBezTo>
                    <a:lnTo>
                      <a:pt x="3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337;p33">
                <a:extLst>
                  <a:ext uri="{FF2B5EF4-FFF2-40B4-BE49-F238E27FC236}">
                    <a16:creationId xmlns:a16="http://schemas.microsoft.com/office/drawing/2014/main" id="{D5C10186-90EC-3506-AA14-F534B18E1955}"/>
                  </a:ext>
                </a:extLst>
              </p:cNvPr>
              <p:cNvSpPr/>
              <p:nvPr/>
            </p:nvSpPr>
            <p:spPr>
              <a:xfrm>
                <a:off x="7896609" y="4403317"/>
                <a:ext cx="142811" cy="102847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993" extrusionOk="0">
                    <a:moveTo>
                      <a:pt x="1353" y="0"/>
                    </a:moveTo>
                    <a:cubicBezTo>
                      <a:pt x="912" y="0"/>
                      <a:pt x="464" y="91"/>
                      <a:pt x="36" y="282"/>
                    </a:cubicBezTo>
                    <a:lnTo>
                      <a:pt x="1" y="299"/>
                    </a:lnTo>
                    <a:lnTo>
                      <a:pt x="1016" y="2993"/>
                    </a:lnTo>
                    <a:lnTo>
                      <a:pt x="4155" y="1583"/>
                    </a:lnTo>
                    <a:cubicBezTo>
                      <a:pt x="3554" y="585"/>
                      <a:pt x="2475" y="0"/>
                      <a:pt x="1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338;p33">
                <a:extLst>
                  <a:ext uri="{FF2B5EF4-FFF2-40B4-BE49-F238E27FC236}">
                    <a16:creationId xmlns:a16="http://schemas.microsoft.com/office/drawing/2014/main" id="{18AD7B46-5235-503B-EC53-C3B198A5178E}"/>
                  </a:ext>
                </a:extLst>
              </p:cNvPr>
              <p:cNvSpPr/>
              <p:nvPr/>
            </p:nvSpPr>
            <p:spPr>
              <a:xfrm>
                <a:off x="8020418" y="4297136"/>
                <a:ext cx="74807" cy="6350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48" extrusionOk="0">
                    <a:moveTo>
                      <a:pt x="2176" y="0"/>
                    </a:moveTo>
                    <a:lnTo>
                      <a:pt x="2176" y="0"/>
                    </a:lnTo>
                    <a:cubicBezTo>
                      <a:pt x="2086" y="19"/>
                      <a:pt x="1998" y="36"/>
                      <a:pt x="1891" y="72"/>
                    </a:cubicBezTo>
                    <a:cubicBezTo>
                      <a:pt x="1580" y="150"/>
                      <a:pt x="1270" y="193"/>
                      <a:pt x="959" y="193"/>
                    </a:cubicBezTo>
                    <a:cubicBezTo>
                      <a:pt x="770" y="193"/>
                      <a:pt x="582" y="177"/>
                      <a:pt x="393" y="143"/>
                    </a:cubicBezTo>
                    <a:lnTo>
                      <a:pt x="160" y="749"/>
                    </a:lnTo>
                    <a:cubicBezTo>
                      <a:pt x="0" y="1160"/>
                      <a:pt x="196" y="1641"/>
                      <a:pt x="624" y="1802"/>
                    </a:cubicBezTo>
                    <a:cubicBezTo>
                      <a:pt x="717" y="1834"/>
                      <a:pt x="810" y="1848"/>
                      <a:pt x="902" y="1848"/>
                    </a:cubicBezTo>
                    <a:cubicBezTo>
                      <a:pt x="1021" y="1848"/>
                      <a:pt x="1138" y="1824"/>
                      <a:pt x="1249" y="1784"/>
                    </a:cubicBezTo>
                    <a:cubicBezTo>
                      <a:pt x="1427" y="1695"/>
                      <a:pt x="1587" y="1534"/>
                      <a:pt x="1677" y="1320"/>
                    </a:cubicBezTo>
                    <a:lnTo>
                      <a:pt x="2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339;p33">
                <a:extLst>
                  <a:ext uri="{FF2B5EF4-FFF2-40B4-BE49-F238E27FC236}">
                    <a16:creationId xmlns:a16="http://schemas.microsoft.com/office/drawing/2014/main" id="{AAFDDE6B-2387-F10B-2B1D-8B17D2D6F1CD}"/>
                  </a:ext>
                </a:extLst>
              </p:cNvPr>
              <p:cNvSpPr/>
              <p:nvPr/>
            </p:nvSpPr>
            <p:spPr>
              <a:xfrm>
                <a:off x="8094539" y="4293012"/>
                <a:ext cx="85253" cy="96284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802" extrusionOk="0">
                    <a:moveTo>
                      <a:pt x="1158" y="1"/>
                    </a:moveTo>
                    <a:cubicBezTo>
                      <a:pt x="1040" y="1"/>
                      <a:pt x="919" y="5"/>
                      <a:pt x="804" y="13"/>
                    </a:cubicBezTo>
                    <a:lnTo>
                      <a:pt x="162" y="1690"/>
                    </a:lnTo>
                    <a:cubicBezTo>
                      <a:pt x="1" y="2118"/>
                      <a:pt x="215" y="2582"/>
                      <a:pt x="626" y="2743"/>
                    </a:cubicBezTo>
                    <a:cubicBezTo>
                      <a:pt x="722" y="2783"/>
                      <a:pt x="818" y="2801"/>
                      <a:pt x="913" y="2801"/>
                    </a:cubicBezTo>
                    <a:cubicBezTo>
                      <a:pt x="1029" y="2801"/>
                      <a:pt x="1142" y="2774"/>
                      <a:pt x="1249" y="2724"/>
                    </a:cubicBezTo>
                    <a:cubicBezTo>
                      <a:pt x="1446" y="2653"/>
                      <a:pt x="1606" y="2493"/>
                      <a:pt x="1677" y="2279"/>
                    </a:cubicBezTo>
                    <a:lnTo>
                      <a:pt x="2480" y="175"/>
                    </a:lnTo>
                    <a:cubicBezTo>
                      <a:pt x="2159" y="85"/>
                      <a:pt x="1838" y="32"/>
                      <a:pt x="1499" y="13"/>
                    </a:cubicBezTo>
                    <a:cubicBezTo>
                      <a:pt x="1392" y="5"/>
                      <a:pt x="1276" y="1"/>
                      <a:pt x="1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340;p33">
                <a:extLst>
                  <a:ext uri="{FF2B5EF4-FFF2-40B4-BE49-F238E27FC236}">
                    <a16:creationId xmlns:a16="http://schemas.microsoft.com/office/drawing/2014/main" id="{8D233815-BA55-D2B4-7823-ACA4788F0EA4}"/>
                  </a:ext>
                </a:extLst>
              </p:cNvPr>
              <p:cNvSpPr/>
              <p:nvPr/>
            </p:nvSpPr>
            <p:spPr>
              <a:xfrm>
                <a:off x="7931521" y="4356618"/>
                <a:ext cx="351219" cy="184458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5368" extrusionOk="0">
                    <a:moveTo>
                      <a:pt x="9757" y="0"/>
                    </a:moveTo>
                    <a:lnTo>
                      <a:pt x="0" y="4352"/>
                    </a:lnTo>
                    <a:lnTo>
                      <a:pt x="447" y="5368"/>
                    </a:lnTo>
                    <a:lnTo>
                      <a:pt x="10221" y="1016"/>
                    </a:lnTo>
                    <a:lnTo>
                      <a:pt x="97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341;p33">
                <a:extLst>
                  <a:ext uri="{FF2B5EF4-FFF2-40B4-BE49-F238E27FC236}">
                    <a16:creationId xmlns:a16="http://schemas.microsoft.com/office/drawing/2014/main" id="{9C5A7D5F-5A32-A4F5-0506-C1B9A5CEDBE3}"/>
                  </a:ext>
                </a:extLst>
              </p:cNvPr>
              <p:cNvSpPr/>
              <p:nvPr/>
            </p:nvSpPr>
            <p:spPr>
              <a:xfrm>
                <a:off x="8225117" y="4391531"/>
                <a:ext cx="57626" cy="45358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0" extrusionOk="0">
                    <a:moveTo>
                      <a:pt x="1677" y="0"/>
                    </a:moveTo>
                    <a:lnTo>
                      <a:pt x="0" y="749"/>
                    </a:lnTo>
                    <a:lnTo>
                      <a:pt x="678" y="1320"/>
                    </a:lnTo>
                    <a:lnTo>
                      <a:pt x="1641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342;p33">
                <a:extLst>
                  <a:ext uri="{FF2B5EF4-FFF2-40B4-BE49-F238E27FC236}">
                    <a16:creationId xmlns:a16="http://schemas.microsoft.com/office/drawing/2014/main" id="{D62533B2-3655-5619-3C1D-5CB8F1510C56}"/>
                  </a:ext>
                </a:extLst>
              </p:cNvPr>
              <p:cNvSpPr/>
              <p:nvPr/>
            </p:nvSpPr>
            <p:spPr>
              <a:xfrm>
                <a:off x="8096394" y="4448539"/>
                <a:ext cx="57660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321" extrusionOk="0">
                    <a:moveTo>
                      <a:pt x="1677" y="0"/>
                    </a:moveTo>
                    <a:lnTo>
                      <a:pt x="1" y="749"/>
                    </a:lnTo>
                    <a:lnTo>
                      <a:pt x="679" y="1320"/>
                    </a:lnTo>
                    <a:lnTo>
                      <a:pt x="1642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343;p33">
                <a:extLst>
                  <a:ext uri="{FF2B5EF4-FFF2-40B4-BE49-F238E27FC236}">
                    <a16:creationId xmlns:a16="http://schemas.microsoft.com/office/drawing/2014/main" id="{2B39C1CC-D944-C023-189F-D2852A7E77A8}"/>
                  </a:ext>
                </a:extLst>
              </p:cNvPr>
              <p:cNvSpPr/>
              <p:nvPr/>
            </p:nvSpPr>
            <p:spPr>
              <a:xfrm>
                <a:off x="7967705" y="4506131"/>
                <a:ext cx="57626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1" extrusionOk="0">
                    <a:moveTo>
                      <a:pt x="1677" y="1"/>
                    </a:moveTo>
                    <a:lnTo>
                      <a:pt x="0" y="750"/>
                    </a:lnTo>
                    <a:lnTo>
                      <a:pt x="695" y="1321"/>
                    </a:lnTo>
                    <a:lnTo>
                      <a:pt x="1641" y="893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344;p33">
                <a:extLst>
                  <a:ext uri="{FF2B5EF4-FFF2-40B4-BE49-F238E27FC236}">
                    <a16:creationId xmlns:a16="http://schemas.microsoft.com/office/drawing/2014/main" id="{D71054EC-6E4C-BA8E-12B0-EB7DEECCEAB5}"/>
                  </a:ext>
                </a:extLst>
              </p:cNvPr>
              <p:cNvSpPr/>
              <p:nvPr/>
            </p:nvSpPr>
            <p:spPr>
              <a:xfrm>
                <a:off x="7103549" y="3198863"/>
                <a:ext cx="895418" cy="1179836"/>
              </a:xfrm>
              <a:custGeom>
                <a:avLst/>
                <a:gdLst/>
                <a:ahLst/>
                <a:cxnLst/>
                <a:rect l="l" t="t" r="r" b="b"/>
                <a:pathLst>
                  <a:path w="26058" h="34335" extrusionOk="0">
                    <a:moveTo>
                      <a:pt x="9970" y="1"/>
                    </a:moveTo>
                    <a:lnTo>
                      <a:pt x="8258" y="251"/>
                    </a:lnTo>
                    <a:lnTo>
                      <a:pt x="1356" y="5548"/>
                    </a:lnTo>
                    <a:lnTo>
                      <a:pt x="1" y="7920"/>
                    </a:lnTo>
                    <a:lnTo>
                      <a:pt x="6957" y="14502"/>
                    </a:lnTo>
                    <a:cubicBezTo>
                      <a:pt x="7099" y="15410"/>
                      <a:pt x="7295" y="16249"/>
                      <a:pt x="7527" y="17034"/>
                    </a:cubicBezTo>
                    <a:cubicBezTo>
                      <a:pt x="9026" y="21902"/>
                      <a:pt x="12307" y="24542"/>
                      <a:pt x="14733" y="26308"/>
                    </a:cubicBezTo>
                    <a:cubicBezTo>
                      <a:pt x="17532" y="28359"/>
                      <a:pt x="22687" y="34334"/>
                      <a:pt x="22687" y="34334"/>
                    </a:cubicBezTo>
                    <a:cubicBezTo>
                      <a:pt x="25541" y="32889"/>
                      <a:pt x="26057" y="31854"/>
                      <a:pt x="26057" y="31854"/>
                    </a:cubicBezTo>
                    <a:cubicBezTo>
                      <a:pt x="26057" y="31854"/>
                      <a:pt x="20564" y="20280"/>
                      <a:pt x="16659" y="10773"/>
                    </a:cubicBezTo>
                    <a:cubicBezTo>
                      <a:pt x="16552" y="10559"/>
                      <a:pt x="16481" y="10310"/>
                      <a:pt x="16374" y="10096"/>
                    </a:cubicBezTo>
                    <a:cubicBezTo>
                      <a:pt x="12824" y="3211"/>
                      <a:pt x="9970" y="1"/>
                      <a:pt x="9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345;p33">
                <a:extLst>
                  <a:ext uri="{FF2B5EF4-FFF2-40B4-BE49-F238E27FC236}">
                    <a16:creationId xmlns:a16="http://schemas.microsoft.com/office/drawing/2014/main" id="{5E32E331-3E98-DCE2-E36E-046F5E472C84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636771" cy="832947"/>
              </a:xfrm>
              <a:custGeom>
                <a:avLst/>
                <a:gdLst/>
                <a:ahLst/>
                <a:cxnLst/>
                <a:rect l="l" t="t" r="r" b="b"/>
                <a:pathLst>
                  <a:path w="18531" h="24240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1499" y="11807"/>
                      <a:pt x="4780" y="14447"/>
                      <a:pt x="7206" y="16213"/>
                    </a:cubicBezTo>
                    <a:cubicBezTo>
                      <a:pt x="10005" y="18264"/>
                      <a:pt x="15160" y="24239"/>
                      <a:pt x="15160" y="24239"/>
                    </a:cubicBezTo>
                    <a:cubicBezTo>
                      <a:pt x="18085" y="23721"/>
                      <a:pt x="18530" y="21759"/>
                      <a:pt x="18530" y="21759"/>
                    </a:cubicBezTo>
                    <a:cubicBezTo>
                      <a:pt x="18530" y="21759"/>
                      <a:pt x="13037" y="10185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346;p33">
                <a:extLst>
                  <a:ext uri="{FF2B5EF4-FFF2-40B4-BE49-F238E27FC236}">
                    <a16:creationId xmlns:a16="http://schemas.microsoft.com/office/drawing/2014/main" id="{35B48B10-3DE4-0AF1-7D34-3153F3CAEABF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329743" cy="316272"/>
              </a:xfrm>
              <a:custGeom>
                <a:avLst/>
                <a:gdLst/>
                <a:ahLst/>
                <a:cxnLst/>
                <a:rect l="l" t="t" r="r" b="b"/>
                <a:pathLst>
                  <a:path w="9596" h="9204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250" y="7760"/>
                      <a:pt x="553" y="8509"/>
                      <a:pt x="909" y="9204"/>
                    </a:cubicBezTo>
                    <a:cubicBezTo>
                      <a:pt x="2069" y="7277"/>
                      <a:pt x="4923" y="3354"/>
                      <a:pt x="9596" y="1820"/>
                    </a:cubicBezTo>
                    <a:cubicBezTo>
                      <a:pt x="9434" y="1427"/>
                      <a:pt x="9275" y="1054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347;p33">
                <a:extLst>
                  <a:ext uri="{FF2B5EF4-FFF2-40B4-BE49-F238E27FC236}">
                    <a16:creationId xmlns:a16="http://schemas.microsoft.com/office/drawing/2014/main" id="{48EC1BEA-DB30-1B37-AE29-68CE02F6B58F}"/>
                  </a:ext>
                </a:extLst>
              </p:cNvPr>
              <p:cNvSpPr/>
              <p:nvPr/>
            </p:nvSpPr>
            <p:spPr>
              <a:xfrm>
                <a:off x="6585667" y="2681048"/>
                <a:ext cx="860506" cy="789960"/>
              </a:xfrm>
              <a:custGeom>
                <a:avLst/>
                <a:gdLst/>
                <a:ahLst/>
                <a:cxnLst/>
                <a:rect l="l" t="t" r="r" b="b"/>
                <a:pathLst>
                  <a:path w="25042" h="22989" extrusionOk="0">
                    <a:moveTo>
                      <a:pt x="16142" y="0"/>
                    </a:moveTo>
                    <a:lnTo>
                      <a:pt x="1" y="2336"/>
                    </a:lnTo>
                    <a:lnTo>
                      <a:pt x="1660" y="13769"/>
                    </a:lnTo>
                    <a:lnTo>
                      <a:pt x="15072" y="22989"/>
                    </a:lnTo>
                    <a:cubicBezTo>
                      <a:pt x="23222" y="19707"/>
                      <a:pt x="25041" y="15070"/>
                      <a:pt x="25041" y="15070"/>
                    </a:cubicBezTo>
                    <a:lnTo>
                      <a:pt x="161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348;p33">
                <a:extLst>
                  <a:ext uri="{FF2B5EF4-FFF2-40B4-BE49-F238E27FC236}">
                    <a16:creationId xmlns:a16="http://schemas.microsoft.com/office/drawing/2014/main" id="{1926D0A0-48C4-8C85-247E-A16B2B696715}"/>
                  </a:ext>
                </a:extLst>
              </p:cNvPr>
              <p:cNvSpPr/>
              <p:nvPr/>
            </p:nvSpPr>
            <p:spPr>
              <a:xfrm>
                <a:off x="7014687" y="3106942"/>
                <a:ext cx="431490" cy="364071"/>
              </a:xfrm>
              <a:custGeom>
                <a:avLst/>
                <a:gdLst/>
                <a:ahLst/>
                <a:cxnLst/>
                <a:rect l="l" t="t" r="r" b="b"/>
                <a:pathLst>
                  <a:path w="12557" h="10595" extrusionOk="0">
                    <a:moveTo>
                      <a:pt x="10987" y="1"/>
                    </a:moveTo>
                    <a:cubicBezTo>
                      <a:pt x="10506" y="982"/>
                      <a:pt x="7990" y="5441"/>
                      <a:pt x="0" y="8811"/>
                    </a:cubicBezTo>
                    <a:lnTo>
                      <a:pt x="2587" y="10595"/>
                    </a:lnTo>
                    <a:cubicBezTo>
                      <a:pt x="10737" y="7313"/>
                      <a:pt x="12556" y="2676"/>
                      <a:pt x="12556" y="2676"/>
                    </a:cubicBezTo>
                    <a:lnTo>
                      <a:pt x="10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349;p33">
                <a:extLst>
                  <a:ext uri="{FF2B5EF4-FFF2-40B4-BE49-F238E27FC236}">
                    <a16:creationId xmlns:a16="http://schemas.microsoft.com/office/drawing/2014/main" id="{4CD812F9-8269-40E9-2C45-EF5AC1159434}"/>
                  </a:ext>
                </a:extLst>
              </p:cNvPr>
              <p:cNvSpPr/>
              <p:nvPr/>
            </p:nvSpPr>
            <p:spPr>
              <a:xfrm>
                <a:off x="8021002" y="2206531"/>
                <a:ext cx="132399" cy="180953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266" extrusionOk="0">
                    <a:moveTo>
                      <a:pt x="3459" y="0"/>
                    </a:moveTo>
                    <a:cubicBezTo>
                      <a:pt x="3267" y="0"/>
                      <a:pt x="3091" y="163"/>
                      <a:pt x="2961" y="326"/>
                    </a:cubicBezTo>
                    <a:cubicBezTo>
                      <a:pt x="2480" y="932"/>
                      <a:pt x="2088" y="1591"/>
                      <a:pt x="1641" y="2216"/>
                    </a:cubicBezTo>
                    <a:cubicBezTo>
                      <a:pt x="1196" y="2840"/>
                      <a:pt x="661" y="3429"/>
                      <a:pt x="0" y="3821"/>
                    </a:cubicBezTo>
                    <a:lnTo>
                      <a:pt x="411" y="5265"/>
                    </a:lnTo>
                    <a:lnTo>
                      <a:pt x="1356" y="5194"/>
                    </a:lnTo>
                    <a:cubicBezTo>
                      <a:pt x="2961" y="4124"/>
                      <a:pt x="3550" y="2466"/>
                      <a:pt x="3800" y="771"/>
                    </a:cubicBezTo>
                    <a:cubicBezTo>
                      <a:pt x="3836" y="611"/>
                      <a:pt x="3853" y="468"/>
                      <a:pt x="3800" y="326"/>
                    </a:cubicBezTo>
                    <a:cubicBezTo>
                      <a:pt x="3764" y="164"/>
                      <a:pt x="3657" y="40"/>
                      <a:pt x="3515" y="5"/>
                    </a:cubicBezTo>
                    <a:cubicBezTo>
                      <a:pt x="3496" y="2"/>
                      <a:pt x="3477" y="0"/>
                      <a:pt x="34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350;p33">
                <a:extLst>
                  <a:ext uri="{FF2B5EF4-FFF2-40B4-BE49-F238E27FC236}">
                    <a16:creationId xmlns:a16="http://schemas.microsoft.com/office/drawing/2014/main" id="{2C7A4BE8-016B-500B-F55C-090FC099C613}"/>
                  </a:ext>
                </a:extLst>
              </p:cNvPr>
              <p:cNvSpPr/>
              <p:nvPr/>
            </p:nvSpPr>
            <p:spPr>
              <a:xfrm>
                <a:off x="8051070" y="2203060"/>
                <a:ext cx="159957" cy="192980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5616" extrusionOk="0">
                    <a:moveTo>
                      <a:pt x="4227" y="1"/>
                    </a:moveTo>
                    <a:cubicBezTo>
                      <a:pt x="4018" y="1"/>
                      <a:pt x="3829" y="167"/>
                      <a:pt x="3691" y="320"/>
                    </a:cubicBezTo>
                    <a:cubicBezTo>
                      <a:pt x="3085" y="943"/>
                      <a:pt x="2585" y="1657"/>
                      <a:pt x="2015" y="2317"/>
                    </a:cubicBezTo>
                    <a:cubicBezTo>
                      <a:pt x="1444" y="2959"/>
                      <a:pt x="802" y="3583"/>
                      <a:pt x="0" y="3939"/>
                    </a:cubicBezTo>
                    <a:lnTo>
                      <a:pt x="338" y="5599"/>
                    </a:lnTo>
                    <a:lnTo>
                      <a:pt x="1391" y="5616"/>
                    </a:lnTo>
                    <a:cubicBezTo>
                      <a:pt x="3299" y="4564"/>
                      <a:pt x="4138" y="2781"/>
                      <a:pt x="4583" y="890"/>
                    </a:cubicBezTo>
                    <a:cubicBezTo>
                      <a:pt x="4619" y="729"/>
                      <a:pt x="4654" y="569"/>
                      <a:pt x="4637" y="391"/>
                    </a:cubicBezTo>
                    <a:cubicBezTo>
                      <a:pt x="4602" y="230"/>
                      <a:pt x="4495" y="70"/>
                      <a:pt x="4333" y="16"/>
                    </a:cubicBezTo>
                    <a:cubicBezTo>
                      <a:pt x="4297" y="5"/>
                      <a:pt x="4262" y="1"/>
                      <a:pt x="4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351;p33">
                <a:extLst>
                  <a:ext uri="{FF2B5EF4-FFF2-40B4-BE49-F238E27FC236}">
                    <a16:creationId xmlns:a16="http://schemas.microsoft.com/office/drawing/2014/main" id="{53505AAE-A586-1DE0-B558-B3075B4042B9}"/>
                  </a:ext>
                </a:extLst>
              </p:cNvPr>
              <p:cNvSpPr/>
              <p:nvPr/>
            </p:nvSpPr>
            <p:spPr>
              <a:xfrm>
                <a:off x="8082271" y="2212579"/>
                <a:ext cx="186348" cy="204938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5964" extrusionOk="0">
                    <a:moveTo>
                      <a:pt x="4963" y="1"/>
                    </a:moveTo>
                    <a:cubicBezTo>
                      <a:pt x="4752" y="1"/>
                      <a:pt x="4531" y="149"/>
                      <a:pt x="4371" y="309"/>
                    </a:cubicBezTo>
                    <a:cubicBezTo>
                      <a:pt x="3658" y="952"/>
                      <a:pt x="3033" y="1701"/>
                      <a:pt x="2355" y="2378"/>
                    </a:cubicBezTo>
                    <a:cubicBezTo>
                      <a:pt x="1677" y="3039"/>
                      <a:pt x="911" y="3662"/>
                      <a:pt x="1" y="4002"/>
                    </a:cubicBezTo>
                    <a:lnTo>
                      <a:pt x="234" y="5857"/>
                    </a:lnTo>
                    <a:lnTo>
                      <a:pt x="1411" y="5964"/>
                    </a:lnTo>
                    <a:cubicBezTo>
                      <a:pt x="3587" y="4965"/>
                      <a:pt x="4657" y="3075"/>
                      <a:pt x="5316" y="1023"/>
                    </a:cubicBezTo>
                    <a:cubicBezTo>
                      <a:pt x="5370" y="845"/>
                      <a:pt x="5423" y="666"/>
                      <a:pt x="5406" y="471"/>
                    </a:cubicBezTo>
                    <a:cubicBezTo>
                      <a:pt x="5387" y="292"/>
                      <a:pt x="5280" y="95"/>
                      <a:pt x="5102" y="24"/>
                    </a:cubicBezTo>
                    <a:cubicBezTo>
                      <a:pt x="5057" y="8"/>
                      <a:pt x="5010" y="1"/>
                      <a:pt x="4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352;p33">
                <a:extLst>
                  <a:ext uri="{FF2B5EF4-FFF2-40B4-BE49-F238E27FC236}">
                    <a16:creationId xmlns:a16="http://schemas.microsoft.com/office/drawing/2014/main" id="{F88CC845-8831-02B9-544F-59E49B03D2EB}"/>
                  </a:ext>
                </a:extLst>
              </p:cNvPr>
              <p:cNvSpPr/>
              <p:nvPr/>
            </p:nvSpPr>
            <p:spPr>
              <a:xfrm>
                <a:off x="8108043" y="2246907"/>
                <a:ext cx="213941" cy="212292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6178" extrusionOk="0">
                    <a:moveTo>
                      <a:pt x="5745" y="0"/>
                    </a:moveTo>
                    <a:cubicBezTo>
                      <a:pt x="5526" y="0"/>
                      <a:pt x="5296" y="137"/>
                      <a:pt x="5119" y="274"/>
                    </a:cubicBezTo>
                    <a:cubicBezTo>
                      <a:pt x="4280" y="916"/>
                      <a:pt x="3531" y="1665"/>
                      <a:pt x="2729" y="2342"/>
                    </a:cubicBezTo>
                    <a:cubicBezTo>
                      <a:pt x="1909" y="3003"/>
                      <a:pt x="1017" y="3609"/>
                      <a:pt x="0" y="3895"/>
                    </a:cubicBezTo>
                    <a:lnTo>
                      <a:pt x="90" y="5945"/>
                    </a:lnTo>
                    <a:lnTo>
                      <a:pt x="1338" y="6178"/>
                    </a:lnTo>
                    <a:cubicBezTo>
                      <a:pt x="3835" y="5286"/>
                      <a:pt x="5172" y="3324"/>
                      <a:pt x="6082" y="1148"/>
                    </a:cubicBezTo>
                    <a:cubicBezTo>
                      <a:pt x="6154" y="970"/>
                      <a:pt x="6225" y="773"/>
                      <a:pt x="6225" y="559"/>
                    </a:cubicBezTo>
                    <a:cubicBezTo>
                      <a:pt x="6225" y="345"/>
                      <a:pt x="6135" y="131"/>
                      <a:pt x="5940" y="42"/>
                    </a:cubicBezTo>
                    <a:cubicBezTo>
                      <a:pt x="5877" y="13"/>
                      <a:pt x="5811" y="0"/>
                      <a:pt x="5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353;p33">
                <a:extLst>
                  <a:ext uri="{FF2B5EF4-FFF2-40B4-BE49-F238E27FC236}">
                    <a16:creationId xmlns:a16="http://schemas.microsoft.com/office/drawing/2014/main" id="{D93452B5-A602-782C-C3DB-8D3B5EBDDF2D}"/>
                  </a:ext>
                </a:extLst>
              </p:cNvPr>
              <p:cNvSpPr/>
              <p:nvPr/>
            </p:nvSpPr>
            <p:spPr>
              <a:xfrm>
                <a:off x="7103549" y="2083477"/>
                <a:ext cx="1153446" cy="482278"/>
              </a:xfrm>
              <a:custGeom>
                <a:avLst/>
                <a:gdLst/>
                <a:ahLst/>
                <a:cxnLst/>
                <a:rect l="l" t="t" r="r" b="b"/>
                <a:pathLst>
                  <a:path w="33567" h="14035" extrusionOk="0">
                    <a:moveTo>
                      <a:pt x="9078" y="0"/>
                    </a:moveTo>
                    <a:lnTo>
                      <a:pt x="2087" y="2176"/>
                    </a:lnTo>
                    <a:lnTo>
                      <a:pt x="1" y="3460"/>
                    </a:lnTo>
                    <a:cubicBezTo>
                      <a:pt x="1" y="3460"/>
                      <a:pt x="4063" y="14034"/>
                      <a:pt x="18823" y="14034"/>
                    </a:cubicBezTo>
                    <a:cubicBezTo>
                      <a:pt x="21830" y="14034"/>
                      <a:pt x="25281" y="13595"/>
                      <a:pt x="29232" y="12539"/>
                    </a:cubicBezTo>
                    <a:cubicBezTo>
                      <a:pt x="29232" y="12539"/>
                      <a:pt x="29862" y="12587"/>
                      <a:pt x="30627" y="12587"/>
                    </a:cubicBezTo>
                    <a:cubicBezTo>
                      <a:pt x="31726" y="12587"/>
                      <a:pt x="33102" y="12488"/>
                      <a:pt x="33281" y="12004"/>
                    </a:cubicBezTo>
                    <a:cubicBezTo>
                      <a:pt x="33567" y="11183"/>
                      <a:pt x="30909" y="10791"/>
                      <a:pt x="30909" y="10791"/>
                    </a:cubicBezTo>
                    <a:lnTo>
                      <a:pt x="31141" y="8615"/>
                    </a:lnTo>
                    <a:lnTo>
                      <a:pt x="28626" y="5869"/>
                    </a:lnTo>
                    <a:cubicBezTo>
                      <a:pt x="28626" y="5869"/>
                      <a:pt x="26539" y="6236"/>
                      <a:pt x="23675" y="6236"/>
                    </a:cubicBezTo>
                    <a:cubicBezTo>
                      <a:pt x="18972" y="6236"/>
                      <a:pt x="12172" y="5244"/>
                      <a:pt x="9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354;p33">
                <a:extLst>
                  <a:ext uri="{FF2B5EF4-FFF2-40B4-BE49-F238E27FC236}">
                    <a16:creationId xmlns:a16="http://schemas.microsoft.com/office/drawing/2014/main" id="{4537FA19-490D-B02C-539C-EFC0FA9778F1}"/>
                  </a:ext>
                </a:extLst>
              </p:cNvPr>
              <p:cNvSpPr/>
              <p:nvPr/>
            </p:nvSpPr>
            <p:spPr>
              <a:xfrm>
                <a:off x="5476400" y="2730050"/>
                <a:ext cx="87040" cy="21212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6173" extrusionOk="0">
                    <a:moveTo>
                      <a:pt x="2533" y="1"/>
                    </a:moveTo>
                    <a:lnTo>
                      <a:pt x="197" y="143"/>
                    </a:lnTo>
                    <a:lnTo>
                      <a:pt x="0" y="3050"/>
                    </a:lnTo>
                    <a:cubicBezTo>
                      <a:pt x="0" y="3050"/>
                      <a:pt x="670" y="6172"/>
                      <a:pt x="1519" y="6172"/>
                    </a:cubicBezTo>
                    <a:cubicBezTo>
                      <a:pt x="1524" y="6172"/>
                      <a:pt x="1529" y="6172"/>
                      <a:pt x="1534" y="6172"/>
                    </a:cubicBezTo>
                    <a:cubicBezTo>
                      <a:pt x="2390" y="6118"/>
                      <a:pt x="1659" y="2783"/>
                      <a:pt x="1659" y="2783"/>
                    </a:cubicBezTo>
                    <a:lnTo>
                      <a:pt x="2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355;p33">
                <a:extLst>
                  <a:ext uri="{FF2B5EF4-FFF2-40B4-BE49-F238E27FC236}">
                    <a16:creationId xmlns:a16="http://schemas.microsoft.com/office/drawing/2014/main" id="{9D04AFAE-ACE2-9E23-2F0F-38524BD58566}"/>
                  </a:ext>
                </a:extLst>
              </p:cNvPr>
              <p:cNvSpPr/>
              <p:nvPr/>
            </p:nvSpPr>
            <p:spPr>
              <a:xfrm>
                <a:off x="5504578" y="272328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0" y="3479"/>
                    </a:lnTo>
                    <a:cubicBezTo>
                      <a:pt x="0" y="3479"/>
                      <a:pt x="671" y="6600"/>
                      <a:pt x="1520" y="6600"/>
                    </a:cubicBezTo>
                    <a:cubicBezTo>
                      <a:pt x="1525" y="6600"/>
                      <a:pt x="1529" y="6600"/>
                      <a:pt x="1534" y="6600"/>
                    </a:cubicBezTo>
                    <a:cubicBezTo>
                      <a:pt x="2390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1356;p33">
                <a:extLst>
                  <a:ext uri="{FF2B5EF4-FFF2-40B4-BE49-F238E27FC236}">
                    <a16:creationId xmlns:a16="http://schemas.microsoft.com/office/drawing/2014/main" id="{B55BE2F9-8C11-E3C1-1AC2-B0C1CEFAEC75}"/>
                  </a:ext>
                </a:extLst>
              </p:cNvPr>
              <p:cNvSpPr/>
              <p:nvPr/>
            </p:nvSpPr>
            <p:spPr>
              <a:xfrm>
                <a:off x="5559730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89" y="6600"/>
                      <a:pt x="1520" y="6600"/>
                    </a:cubicBezTo>
                    <a:cubicBezTo>
                      <a:pt x="1525" y="6600"/>
                      <a:pt x="1530" y="6600"/>
                      <a:pt x="1534" y="6600"/>
                    </a:cubicBezTo>
                    <a:cubicBezTo>
                      <a:pt x="2390" y="6564"/>
                      <a:pt x="1677" y="3211"/>
                      <a:pt x="1677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1357;p33">
                <a:extLst>
                  <a:ext uri="{FF2B5EF4-FFF2-40B4-BE49-F238E27FC236}">
                    <a16:creationId xmlns:a16="http://schemas.microsoft.com/office/drawing/2014/main" id="{7EB8532C-2C7D-15A4-CD5D-9C714A4665E1}"/>
                  </a:ext>
                </a:extLst>
              </p:cNvPr>
              <p:cNvSpPr/>
              <p:nvPr/>
            </p:nvSpPr>
            <p:spPr>
              <a:xfrm>
                <a:off x="5614882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71" y="6600"/>
                      <a:pt x="1520" y="6600"/>
                    </a:cubicBezTo>
                    <a:cubicBezTo>
                      <a:pt x="1525" y="6600"/>
                      <a:pt x="1530" y="6600"/>
                      <a:pt x="1535" y="6600"/>
                    </a:cubicBezTo>
                    <a:cubicBezTo>
                      <a:pt x="2391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1358;p33">
                <a:extLst>
                  <a:ext uri="{FF2B5EF4-FFF2-40B4-BE49-F238E27FC236}">
                    <a16:creationId xmlns:a16="http://schemas.microsoft.com/office/drawing/2014/main" id="{34354A3A-1961-E16F-B548-F8B247339775}"/>
                  </a:ext>
                </a:extLst>
              </p:cNvPr>
              <p:cNvSpPr/>
              <p:nvPr/>
            </p:nvSpPr>
            <p:spPr>
              <a:xfrm>
                <a:off x="5483135" y="1817474"/>
                <a:ext cx="636187" cy="943835"/>
              </a:xfrm>
              <a:custGeom>
                <a:avLst/>
                <a:gdLst/>
                <a:ahLst/>
                <a:cxnLst/>
                <a:rect l="l" t="t" r="r" b="b"/>
                <a:pathLst>
                  <a:path w="18514" h="27467" extrusionOk="0">
                    <a:moveTo>
                      <a:pt x="16070" y="1"/>
                    </a:moveTo>
                    <a:lnTo>
                      <a:pt x="11718" y="464"/>
                    </a:lnTo>
                    <a:cubicBezTo>
                      <a:pt x="11718" y="464"/>
                      <a:pt x="1071" y="8847"/>
                      <a:pt x="1" y="26700"/>
                    </a:cubicBezTo>
                    <a:lnTo>
                      <a:pt x="6315" y="27467"/>
                    </a:lnTo>
                    <a:cubicBezTo>
                      <a:pt x="6315" y="27467"/>
                      <a:pt x="8776" y="26522"/>
                      <a:pt x="7580" y="23169"/>
                    </a:cubicBezTo>
                    <a:cubicBezTo>
                      <a:pt x="7580" y="23169"/>
                      <a:pt x="10612" y="11665"/>
                      <a:pt x="18514" y="7919"/>
                    </a:cubicBezTo>
                    <a:lnTo>
                      <a:pt x="160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1359;p33">
                <a:extLst>
                  <a:ext uri="{FF2B5EF4-FFF2-40B4-BE49-F238E27FC236}">
                    <a16:creationId xmlns:a16="http://schemas.microsoft.com/office/drawing/2014/main" id="{E1FA9FD1-41F0-2FAC-5283-CC7B015AA0DF}"/>
                  </a:ext>
                </a:extLst>
              </p:cNvPr>
              <p:cNvSpPr/>
              <p:nvPr/>
            </p:nvSpPr>
            <p:spPr>
              <a:xfrm>
                <a:off x="5682955" y="2692663"/>
                <a:ext cx="107245" cy="13961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4063" extrusionOk="0">
                    <a:moveTo>
                      <a:pt x="1712" y="0"/>
                    </a:moveTo>
                    <a:lnTo>
                      <a:pt x="0" y="1481"/>
                    </a:lnTo>
                    <a:cubicBezTo>
                      <a:pt x="0" y="1481"/>
                      <a:pt x="1125" y="4062"/>
                      <a:pt x="1999" y="4062"/>
                    </a:cubicBezTo>
                    <a:cubicBezTo>
                      <a:pt x="2078" y="4062"/>
                      <a:pt x="2155" y="4041"/>
                      <a:pt x="2229" y="3995"/>
                    </a:cubicBezTo>
                    <a:cubicBezTo>
                      <a:pt x="3121" y="3460"/>
                      <a:pt x="1712" y="0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1360;p33">
                <a:extLst>
                  <a:ext uri="{FF2B5EF4-FFF2-40B4-BE49-F238E27FC236}">
                    <a16:creationId xmlns:a16="http://schemas.microsoft.com/office/drawing/2014/main" id="{790182CB-A637-5B6C-85BF-AF855AA9242B}"/>
                  </a:ext>
                </a:extLst>
              </p:cNvPr>
              <p:cNvSpPr/>
              <p:nvPr/>
            </p:nvSpPr>
            <p:spPr>
              <a:xfrm>
                <a:off x="6960737" y="1625042"/>
                <a:ext cx="485439" cy="577909"/>
              </a:xfrm>
              <a:custGeom>
                <a:avLst/>
                <a:gdLst/>
                <a:ahLst/>
                <a:cxnLst/>
                <a:rect l="l" t="t" r="r" b="b"/>
                <a:pathLst>
                  <a:path w="14127" h="16818" extrusionOk="0">
                    <a:moveTo>
                      <a:pt x="1" y="0"/>
                    </a:moveTo>
                    <a:lnTo>
                      <a:pt x="1" y="7456"/>
                    </a:lnTo>
                    <a:lnTo>
                      <a:pt x="1071" y="9845"/>
                    </a:lnTo>
                    <a:lnTo>
                      <a:pt x="3230" y="14697"/>
                    </a:lnTo>
                    <a:lnTo>
                      <a:pt x="3444" y="15196"/>
                    </a:lnTo>
                    <a:lnTo>
                      <a:pt x="4157" y="16801"/>
                    </a:lnTo>
                    <a:cubicBezTo>
                      <a:pt x="4342" y="16812"/>
                      <a:pt x="4528" y="16818"/>
                      <a:pt x="4713" y="16818"/>
                    </a:cubicBezTo>
                    <a:cubicBezTo>
                      <a:pt x="9513" y="16818"/>
                      <a:pt x="14126" y="13163"/>
                      <a:pt x="14126" y="13163"/>
                    </a:cubicBezTo>
                    <a:cubicBezTo>
                      <a:pt x="13876" y="12397"/>
                      <a:pt x="13591" y="11683"/>
                      <a:pt x="13306" y="11005"/>
                    </a:cubicBezTo>
                    <a:cubicBezTo>
                      <a:pt x="13199" y="10756"/>
                      <a:pt x="13075" y="10523"/>
                      <a:pt x="12968" y="10292"/>
                    </a:cubicBezTo>
                    <a:cubicBezTo>
                      <a:pt x="11130" y="6475"/>
                      <a:pt x="8580" y="4050"/>
                      <a:pt x="6243" y="2533"/>
                    </a:cubicBezTo>
                    <a:cubicBezTo>
                      <a:pt x="4407" y="1339"/>
                      <a:pt x="2676" y="678"/>
                      <a:pt x="1517" y="340"/>
                    </a:cubicBezTo>
                    <a:cubicBezTo>
                      <a:pt x="1499" y="340"/>
                      <a:pt x="1499" y="340"/>
                      <a:pt x="1482" y="321"/>
                    </a:cubicBezTo>
                    <a:cubicBezTo>
                      <a:pt x="571" y="7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1361;p33">
                <a:extLst>
                  <a:ext uri="{FF2B5EF4-FFF2-40B4-BE49-F238E27FC236}">
                    <a16:creationId xmlns:a16="http://schemas.microsoft.com/office/drawing/2014/main" id="{4789348F-9020-57E3-81E7-6137C8A89F37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1045548" cy="1277529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37178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6867" y="36347"/>
                      <a:pt x="10684" y="37096"/>
                      <a:pt x="14019" y="37167"/>
                    </a:cubicBezTo>
                    <a:cubicBezTo>
                      <a:pt x="14264" y="37174"/>
                      <a:pt x="14507" y="37178"/>
                      <a:pt x="14748" y="37178"/>
                    </a:cubicBezTo>
                    <a:cubicBezTo>
                      <a:pt x="15680" y="37178"/>
                      <a:pt x="16576" y="37124"/>
                      <a:pt x="17426" y="37024"/>
                    </a:cubicBezTo>
                    <a:cubicBezTo>
                      <a:pt x="19155" y="36829"/>
                      <a:pt x="20725" y="36472"/>
                      <a:pt x="22099" y="36026"/>
                    </a:cubicBezTo>
                    <a:cubicBezTo>
                      <a:pt x="23329" y="35616"/>
                      <a:pt x="24417" y="35152"/>
                      <a:pt x="25362" y="34689"/>
                    </a:cubicBezTo>
                    <a:cubicBezTo>
                      <a:pt x="27984" y="33386"/>
                      <a:pt x="29411" y="32049"/>
                      <a:pt x="29411" y="32049"/>
                    </a:cubicBezTo>
                    <a:cubicBezTo>
                      <a:pt x="27128" y="26644"/>
                      <a:pt x="26878" y="20937"/>
                      <a:pt x="27414" y="16015"/>
                    </a:cubicBezTo>
                    <a:cubicBezTo>
                      <a:pt x="27538" y="14802"/>
                      <a:pt x="27716" y="13625"/>
                      <a:pt x="27930" y="12537"/>
                    </a:cubicBezTo>
                    <a:cubicBezTo>
                      <a:pt x="28733" y="8274"/>
                      <a:pt x="29928" y="5047"/>
                      <a:pt x="30427" y="3851"/>
                    </a:cubicBezTo>
                    <a:cubicBezTo>
                      <a:pt x="28591" y="2657"/>
                      <a:pt x="26860" y="1996"/>
                      <a:pt x="25701" y="1658"/>
                    </a:cubicBezTo>
                    <a:cubicBezTo>
                      <a:pt x="25683" y="1658"/>
                      <a:pt x="25683" y="1658"/>
                      <a:pt x="25666" y="1639"/>
                    </a:cubicBezTo>
                    <a:cubicBezTo>
                      <a:pt x="25148" y="1515"/>
                      <a:pt x="24648" y="1408"/>
                      <a:pt x="24185" y="1318"/>
                    </a:cubicBezTo>
                    <a:cubicBezTo>
                      <a:pt x="23757" y="1230"/>
                      <a:pt x="23383" y="1159"/>
                      <a:pt x="23026" y="1104"/>
                    </a:cubicBezTo>
                    <a:cubicBezTo>
                      <a:pt x="22099" y="945"/>
                      <a:pt x="21509" y="890"/>
                      <a:pt x="21509" y="890"/>
                    </a:cubicBezTo>
                    <a:lnTo>
                      <a:pt x="18370" y="605"/>
                    </a:ln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1362;p33">
                <a:extLst>
                  <a:ext uri="{FF2B5EF4-FFF2-40B4-BE49-F238E27FC236}">
                    <a16:creationId xmlns:a16="http://schemas.microsoft.com/office/drawing/2014/main" id="{FA6CF615-EFA1-1FF0-C053-74033CFE57A9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631273" cy="1277735"/>
              </a:xfrm>
              <a:custGeom>
                <a:avLst/>
                <a:gdLst/>
                <a:ahLst/>
                <a:cxnLst/>
                <a:rect l="l" t="t" r="r" b="b"/>
                <a:pathLst>
                  <a:path w="18371" h="37184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7122" y="36467"/>
                      <a:pt x="11132" y="37184"/>
                      <a:pt x="14609" y="37184"/>
                    </a:cubicBezTo>
                    <a:cubicBezTo>
                      <a:pt x="15591" y="37184"/>
                      <a:pt x="16531" y="37126"/>
                      <a:pt x="17426" y="37024"/>
                    </a:cubicBezTo>
                    <a:cubicBezTo>
                      <a:pt x="9988" y="22114"/>
                      <a:pt x="16373" y="5206"/>
                      <a:pt x="18370" y="605"/>
                    </a:cubicBez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1363;p33">
                <a:extLst>
                  <a:ext uri="{FF2B5EF4-FFF2-40B4-BE49-F238E27FC236}">
                    <a16:creationId xmlns:a16="http://schemas.microsoft.com/office/drawing/2014/main" id="{F67DD8FF-1EA6-354F-0FEC-4F5A17F02263}"/>
                  </a:ext>
                </a:extLst>
              </p:cNvPr>
              <p:cNvSpPr/>
              <p:nvPr/>
            </p:nvSpPr>
            <p:spPr>
              <a:xfrm>
                <a:off x="6767721" y="2251374"/>
                <a:ext cx="233493" cy="566328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16481" extrusionOk="0">
                    <a:moveTo>
                      <a:pt x="856" y="1"/>
                    </a:moveTo>
                    <a:cubicBezTo>
                      <a:pt x="0" y="5584"/>
                      <a:pt x="999" y="11415"/>
                      <a:pt x="3532" y="16481"/>
                    </a:cubicBezTo>
                    <a:cubicBezTo>
                      <a:pt x="4762" y="16071"/>
                      <a:pt x="5850" y="15607"/>
                      <a:pt x="6795" y="15144"/>
                    </a:cubicBezTo>
                    <a:cubicBezTo>
                      <a:pt x="4566" y="10471"/>
                      <a:pt x="3674" y="5085"/>
                      <a:pt x="4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1364;p33">
                <a:extLst>
                  <a:ext uri="{FF2B5EF4-FFF2-40B4-BE49-F238E27FC236}">
                    <a16:creationId xmlns:a16="http://schemas.microsoft.com/office/drawing/2014/main" id="{B6B395D4-9FEC-5A50-7F5C-E5D724C6EDF4}"/>
                  </a:ext>
                </a:extLst>
              </p:cNvPr>
              <p:cNvSpPr/>
              <p:nvPr/>
            </p:nvSpPr>
            <p:spPr>
              <a:xfrm>
                <a:off x="5885764" y="1579751"/>
                <a:ext cx="647871" cy="533787"/>
              </a:xfrm>
              <a:custGeom>
                <a:avLst/>
                <a:gdLst/>
                <a:ahLst/>
                <a:cxnLst/>
                <a:rect l="l" t="t" r="r" b="b"/>
                <a:pathLst>
                  <a:path w="18854" h="15534" extrusionOk="0">
                    <a:moveTo>
                      <a:pt x="18047" y="1"/>
                    </a:moveTo>
                    <a:cubicBezTo>
                      <a:pt x="17641" y="1"/>
                      <a:pt x="17098" y="13"/>
                      <a:pt x="16445" y="53"/>
                    </a:cubicBezTo>
                    <a:cubicBezTo>
                      <a:pt x="13289" y="284"/>
                      <a:pt x="7546" y="1301"/>
                      <a:pt x="2267" y="5403"/>
                    </a:cubicBezTo>
                    <a:cubicBezTo>
                      <a:pt x="1499" y="5991"/>
                      <a:pt x="750" y="6652"/>
                      <a:pt x="1" y="7382"/>
                    </a:cubicBezTo>
                    <a:cubicBezTo>
                      <a:pt x="1" y="7382"/>
                      <a:pt x="3497" y="14730"/>
                      <a:pt x="6904" y="15534"/>
                    </a:cubicBezTo>
                    <a:lnTo>
                      <a:pt x="8704" y="14464"/>
                    </a:lnTo>
                    <a:lnTo>
                      <a:pt x="10631" y="13304"/>
                    </a:lnTo>
                    <a:lnTo>
                      <a:pt x="13591" y="11539"/>
                    </a:lnTo>
                    <a:lnTo>
                      <a:pt x="18478" y="2674"/>
                    </a:lnTo>
                    <a:lnTo>
                      <a:pt x="18853" y="17"/>
                    </a:lnTo>
                    <a:lnTo>
                      <a:pt x="18746" y="17"/>
                    </a:lnTo>
                    <a:cubicBezTo>
                      <a:pt x="18611" y="9"/>
                      <a:pt x="18373" y="1"/>
                      <a:pt x="180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1365;p33">
                <a:extLst>
                  <a:ext uri="{FF2B5EF4-FFF2-40B4-BE49-F238E27FC236}">
                    <a16:creationId xmlns:a16="http://schemas.microsoft.com/office/drawing/2014/main" id="{E3B40EE1-AB59-27CA-6A66-5036A69F8DAC}"/>
                  </a:ext>
                </a:extLst>
              </p:cNvPr>
              <p:cNvSpPr/>
              <p:nvPr/>
            </p:nvSpPr>
            <p:spPr>
              <a:xfrm>
                <a:off x="5885764" y="1765414"/>
                <a:ext cx="299126" cy="348126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10131" extrusionOk="0">
                    <a:moveTo>
                      <a:pt x="2267" y="0"/>
                    </a:moveTo>
                    <a:cubicBezTo>
                      <a:pt x="1499" y="588"/>
                      <a:pt x="750" y="1249"/>
                      <a:pt x="1" y="1979"/>
                    </a:cubicBezTo>
                    <a:cubicBezTo>
                      <a:pt x="1" y="1979"/>
                      <a:pt x="3497" y="9327"/>
                      <a:pt x="6904" y="10131"/>
                    </a:cubicBezTo>
                    <a:lnTo>
                      <a:pt x="8704" y="9061"/>
                    </a:lnTo>
                    <a:cubicBezTo>
                      <a:pt x="5727" y="6759"/>
                      <a:pt x="3461" y="3567"/>
                      <a:pt x="2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1366;p33">
                <a:extLst>
                  <a:ext uri="{FF2B5EF4-FFF2-40B4-BE49-F238E27FC236}">
                    <a16:creationId xmlns:a16="http://schemas.microsoft.com/office/drawing/2014/main" id="{8DF0530A-496F-A683-B6A3-D44D1F28FC5C}"/>
                  </a:ext>
                </a:extLst>
              </p:cNvPr>
              <p:cNvSpPr/>
              <p:nvPr/>
            </p:nvSpPr>
            <p:spPr>
              <a:xfrm>
                <a:off x="7079048" y="2003206"/>
                <a:ext cx="367129" cy="199749"/>
              </a:xfrm>
              <a:custGeom>
                <a:avLst/>
                <a:gdLst/>
                <a:ahLst/>
                <a:cxnLst/>
                <a:rect l="l" t="t" r="r" b="b"/>
                <a:pathLst>
                  <a:path w="10684" h="5813" extrusionOk="0">
                    <a:moveTo>
                      <a:pt x="9863" y="0"/>
                    </a:moveTo>
                    <a:cubicBezTo>
                      <a:pt x="7045" y="2265"/>
                      <a:pt x="3585" y="3746"/>
                      <a:pt x="1" y="4191"/>
                    </a:cubicBezTo>
                    <a:lnTo>
                      <a:pt x="714" y="5796"/>
                    </a:lnTo>
                    <a:cubicBezTo>
                      <a:pt x="899" y="5807"/>
                      <a:pt x="1085" y="5813"/>
                      <a:pt x="1270" y="5813"/>
                    </a:cubicBezTo>
                    <a:cubicBezTo>
                      <a:pt x="6070" y="5813"/>
                      <a:pt x="10683" y="2158"/>
                      <a:pt x="10683" y="2158"/>
                    </a:cubicBezTo>
                    <a:cubicBezTo>
                      <a:pt x="10433" y="1392"/>
                      <a:pt x="10148" y="678"/>
                      <a:pt x="9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1367;p33">
                <a:extLst>
                  <a:ext uri="{FF2B5EF4-FFF2-40B4-BE49-F238E27FC236}">
                    <a16:creationId xmlns:a16="http://schemas.microsoft.com/office/drawing/2014/main" id="{7EEE42DA-DB9E-16BD-0E01-23B7E782DC18}"/>
                  </a:ext>
                </a:extLst>
              </p:cNvPr>
              <p:cNvSpPr/>
              <p:nvPr/>
            </p:nvSpPr>
            <p:spPr>
              <a:xfrm>
                <a:off x="6580753" y="1585799"/>
                <a:ext cx="340223" cy="218889"/>
              </a:xfrm>
              <a:custGeom>
                <a:avLst/>
                <a:gdLst/>
                <a:ahLst/>
                <a:cxnLst/>
                <a:rect l="l" t="t" r="r" b="b"/>
                <a:pathLst>
                  <a:path w="9901" h="6370" extrusionOk="0">
                    <a:moveTo>
                      <a:pt x="269" y="1"/>
                    </a:moveTo>
                    <a:lnTo>
                      <a:pt x="269" y="1"/>
                    </a:lnTo>
                    <a:cubicBezTo>
                      <a:pt x="1" y="1375"/>
                      <a:pt x="162" y="2855"/>
                      <a:pt x="876" y="4067"/>
                    </a:cubicBezTo>
                    <a:cubicBezTo>
                      <a:pt x="1660" y="5406"/>
                      <a:pt x="3104" y="6350"/>
                      <a:pt x="4638" y="6369"/>
                    </a:cubicBezTo>
                    <a:cubicBezTo>
                      <a:pt x="4669" y="6370"/>
                      <a:pt x="4699" y="6370"/>
                      <a:pt x="4730" y="6370"/>
                    </a:cubicBezTo>
                    <a:cubicBezTo>
                      <a:pt x="6194" y="6370"/>
                      <a:pt x="7582" y="5541"/>
                      <a:pt x="8473" y="4371"/>
                    </a:cubicBezTo>
                    <a:cubicBezTo>
                      <a:pt x="9239" y="3390"/>
                      <a:pt x="9686" y="2177"/>
                      <a:pt x="9900" y="928"/>
                    </a:cubicBezTo>
                    <a:cubicBezTo>
                      <a:pt x="8973" y="769"/>
                      <a:pt x="8383" y="714"/>
                      <a:pt x="8383" y="714"/>
                    </a:cubicBez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1368;p33">
                <a:extLst>
                  <a:ext uri="{FF2B5EF4-FFF2-40B4-BE49-F238E27FC236}">
                    <a16:creationId xmlns:a16="http://schemas.microsoft.com/office/drawing/2014/main" id="{BE1BD45B-A84C-66B3-A28C-74504EBA83FD}"/>
                  </a:ext>
                </a:extLst>
              </p:cNvPr>
              <p:cNvSpPr/>
              <p:nvPr/>
            </p:nvSpPr>
            <p:spPr>
              <a:xfrm>
                <a:off x="6613844" y="1554254"/>
                <a:ext cx="171641" cy="205660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5985" extrusionOk="0">
                    <a:moveTo>
                      <a:pt x="1627" y="0"/>
                    </a:moveTo>
                    <a:cubicBezTo>
                      <a:pt x="1342" y="0"/>
                      <a:pt x="1073" y="82"/>
                      <a:pt x="928" y="277"/>
                    </a:cubicBezTo>
                    <a:cubicBezTo>
                      <a:pt x="20" y="1490"/>
                      <a:pt x="1" y="3309"/>
                      <a:pt x="911" y="4540"/>
                    </a:cubicBezTo>
                    <a:cubicBezTo>
                      <a:pt x="1587" y="5454"/>
                      <a:pt x="2726" y="5985"/>
                      <a:pt x="3852" y="5985"/>
                    </a:cubicBezTo>
                    <a:cubicBezTo>
                      <a:pt x="4241" y="5985"/>
                      <a:pt x="4628" y="5921"/>
                      <a:pt x="4995" y="5789"/>
                    </a:cubicBezTo>
                    <a:cubicBezTo>
                      <a:pt x="4567" y="4308"/>
                      <a:pt x="3943" y="2881"/>
                      <a:pt x="3301" y="1490"/>
                    </a:cubicBezTo>
                    <a:cubicBezTo>
                      <a:pt x="3104" y="1026"/>
                      <a:pt x="2873" y="562"/>
                      <a:pt x="2481" y="260"/>
                    </a:cubicBezTo>
                    <a:cubicBezTo>
                      <a:pt x="2275" y="100"/>
                      <a:pt x="1941" y="0"/>
                      <a:pt x="16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1369;p33">
                <a:extLst>
                  <a:ext uri="{FF2B5EF4-FFF2-40B4-BE49-F238E27FC236}">
                    <a16:creationId xmlns:a16="http://schemas.microsoft.com/office/drawing/2014/main" id="{3CAEB27C-E5B4-09D1-3266-E362205DFD5D}"/>
                  </a:ext>
                </a:extLst>
              </p:cNvPr>
              <p:cNvSpPr/>
              <p:nvPr/>
            </p:nvSpPr>
            <p:spPr>
              <a:xfrm>
                <a:off x="6559929" y="1265674"/>
                <a:ext cx="443139" cy="308129"/>
              </a:xfrm>
              <a:custGeom>
                <a:avLst/>
                <a:gdLst/>
                <a:ahLst/>
                <a:cxnLst/>
                <a:rect l="l" t="t" r="r" b="b"/>
                <a:pathLst>
                  <a:path w="12896" h="8967" extrusionOk="0">
                    <a:moveTo>
                      <a:pt x="6100" y="1"/>
                    </a:moveTo>
                    <a:cubicBezTo>
                      <a:pt x="4194" y="1"/>
                      <a:pt x="2288" y="652"/>
                      <a:pt x="804" y="1845"/>
                    </a:cubicBezTo>
                    <a:cubicBezTo>
                      <a:pt x="571" y="2040"/>
                      <a:pt x="357" y="2237"/>
                      <a:pt x="215" y="2487"/>
                    </a:cubicBezTo>
                    <a:cubicBezTo>
                      <a:pt x="72" y="2754"/>
                      <a:pt x="36" y="3075"/>
                      <a:pt x="179" y="3324"/>
                    </a:cubicBezTo>
                    <a:cubicBezTo>
                      <a:pt x="322" y="3557"/>
                      <a:pt x="571" y="3681"/>
                      <a:pt x="839" y="3717"/>
                    </a:cubicBezTo>
                    <a:cubicBezTo>
                      <a:pt x="932" y="3737"/>
                      <a:pt x="1027" y="3745"/>
                      <a:pt x="1123" y="3745"/>
                    </a:cubicBezTo>
                    <a:cubicBezTo>
                      <a:pt x="1287" y="3745"/>
                      <a:pt x="1455" y="3722"/>
                      <a:pt x="1624" y="3700"/>
                    </a:cubicBezTo>
                    <a:lnTo>
                      <a:pt x="1624" y="3700"/>
                    </a:lnTo>
                    <a:cubicBezTo>
                      <a:pt x="892" y="4252"/>
                      <a:pt x="340" y="4984"/>
                      <a:pt x="126" y="5857"/>
                    </a:cubicBezTo>
                    <a:cubicBezTo>
                      <a:pt x="19" y="6268"/>
                      <a:pt x="0" y="6732"/>
                      <a:pt x="197" y="7105"/>
                    </a:cubicBezTo>
                    <a:cubicBezTo>
                      <a:pt x="341" y="7382"/>
                      <a:pt x="650" y="7580"/>
                      <a:pt x="952" y="7580"/>
                    </a:cubicBezTo>
                    <a:cubicBezTo>
                      <a:pt x="1061" y="7580"/>
                      <a:pt x="1168" y="7554"/>
                      <a:pt x="1267" y="7498"/>
                    </a:cubicBezTo>
                    <a:lnTo>
                      <a:pt x="1267" y="7498"/>
                    </a:lnTo>
                    <a:cubicBezTo>
                      <a:pt x="1106" y="7819"/>
                      <a:pt x="1035" y="8104"/>
                      <a:pt x="1053" y="8479"/>
                    </a:cubicBezTo>
                    <a:cubicBezTo>
                      <a:pt x="1053" y="8604"/>
                      <a:pt x="1089" y="8746"/>
                      <a:pt x="1160" y="8836"/>
                    </a:cubicBezTo>
                    <a:cubicBezTo>
                      <a:pt x="1242" y="8928"/>
                      <a:pt x="1359" y="8967"/>
                      <a:pt x="1478" y="8967"/>
                    </a:cubicBezTo>
                    <a:cubicBezTo>
                      <a:pt x="1566" y="8967"/>
                      <a:pt x="1655" y="8945"/>
                      <a:pt x="1731" y="8908"/>
                    </a:cubicBezTo>
                    <a:cubicBezTo>
                      <a:pt x="1910" y="8800"/>
                      <a:pt x="2034" y="8639"/>
                      <a:pt x="2159" y="8479"/>
                    </a:cubicBezTo>
                    <a:lnTo>
                      <a:pt x="10791" y="5447"/>
                    </a:lnTo>
                    <a:lnTo>
                      <a:pt x="10791" y="5447"/>
                    </a:lnTo>
                    <a:cubicBezTo>
                      <a:pt x="10791" y="5448"/>
                      <a:pt x="10416" y="8425"/>
                      <a:pt x="10916" y="8532"/>
                    </a:cubicBezTo>
                    <a:cubicBezTo>
                      <a:pt x="10936" y="8537"/>
                      <a:pt x="10957" y="8540"/>
                      <a:pt x="10979" y="8540"/>
                    </a:cubicBezTo>
                    <a:cubicBezTo>
                      <a:pt x="11525" y="8540"/>
                      <a:pt x="12633" y="7085"/>
                      <a:pt x="12770" y="5714"/>
                    </a:cubicBezTo>
                    <a:cubicBezTo>
                      <a:pt x="12896" y="4430"/>
                      <a:pt x="12271" y="3058"/>
                      <a:pt x="11398" y="2112"/>
                    </a:cubicBezTo>
                    <a:cubicBezTo>
                      <a:pt x="10523" y="1167"/>
                      <a:pt x="9329" y="542"/>
                      <a:pt x="8062" y="240"/>
                    </a:cubicBezTo>
                    <a:cubicBezTo>
                      <a:pt x="7420" y="79"/>
                      <a:pt x="6760" y="1"/>
                      <a:pt x="6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1370;p33">
                <a:extLst>
                  <a:ext uri="{FF2B5EF4-FFF2-40B4-BE49-F238E27FC236}">
                    <a16:creationId xmlns:a16="http://schemas.microsoft.com/office/drawing/2014/main" id="{6EDF092C-D7CA-5746-B9E9-A666A2ED7326}"/>
                  </a:ext>
                </a:extLst>
              </p:cNvPr>
              <p:cNvSpPr/>
              <p:nvPr/>
            </p:nvSpPr>
            <p:spPr>
              <a:xfrm>
                <a:off x="6630441" y="1389553"/>
                <a:ext cx="330327" cy="37149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10811" extrusionOk="0">
                    <a:moveTo>
                      <a:pt x="5331" y="0"/>
                    </a:moveTo>
                    <a:cubicBezTo>
                      <a:pt x="4391" y="0"/>
                      <a:pt x="3452" y="322"/>
                      <a:pt x="2711" y="915"/>
                    </a:cubicBezTo>
                    <a:cubicBezTo>
                      <a:pt x="1837" y="1628"/>
                      <a:pt x="1320" y="2680"/>
                      <a:pt x="1249" y="3804"/>
                    </a:cubicBezTo>
                    <a:cubicBezTo>
                      <a:pt x="1164" y="3772"/>
                      <a:pt x="1075" y="3757"/>
                      <a:pt x="985" y="3757"/>
                    </a:cubicBezTo>
                    <a:cubicBezTo>
                      <a:pt x="678" y="3757"/>
                      <a:pt x="366" y="3934"/>
                      <a:pt x="214" y="4197"/>
                    </a:cubicBezTo>
                    <a:cubicBezTo>
                      <a:pt x="0" y="4553"/>
                      <a:pt x="72" y="5017"/>
                      <a:pt x="321" y="5338"/>
                    </a:cubicBezTo>
                    <a:cubicBezTo>
                      <a:pt x="481" y="5534"/>
                      <a:pt x="659" y="5659"/>
                      <a:pt x="909" y="5712"/>
                    </a:cubicBezTo>
                    <a:cubicBezTo>
                      <a:pt x="821" y="8156"/>
                      <a:pt x="909" y="10313"/>
                      <a:pt x="3798" y="10777"/>
                    </a:cubicBezTo>
                    <a:cubicBezTo>
                      <a:pt x="3938" y="10800"/>
                      <a:pt x="4074" y="10810"/>
                      <a:pt x="4208" y="10810"/>
                    </a:cubicBezTo>
                    <a:cubicBezTo>
                      <a:pt x="8015" y="10810"/>
                      <a:pt x="9613" y="2038"/>
                      <a:pt x="9613" y="2038"/>
                    </a:cubicBezTo>
                    <a:cubicBezTo>
                      <a:pt x="8935" y="665"/>
                      <a:pt x="7116" y="219"/>
                      <a:pt x="5903" y="40"/>
                    </a:cubicBezTo>
                    <a:cubicBezTo>
                      <a:pt x="5713" y="13"/>
                      <a:pt x="5522" y="0"/>
                      <a:pt x="5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1371;p33">
                <a:extLst>
                  <a:ext uri="{FF2B5EF4-FFF2-40B4-BE49-F238E27FC236}">
                    <a16:creationId xmlns:a16="http://schemas.microsoft.com/office/drawing/2014/main" id="{5B3E688F-E291-632A-D69A-452C3D8F6AD1}"/>
                  </a:ext>
                </a:extLst>
              </p:cNvPr>
              <p:cNvSpPr/>
              <p:nvPr/>
            </p:nvSpPr>
            <p:spPr>
              <a:xfrm>
                <a:off x="6642675" y="1329040"/>
                <a:ext cx="360394" cy="230091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6696" extrusionOk="0">
                    <a:moveTo>
                      <a:pt x="8722" y="1"/>
                    </a:moveTo>
                    <a:lnTo>
                      <a:pt x="8722" y="1820"/>
                    </a:lnTo>
                    <a:cubicBezTo>
                      <a:pt x="8062" y="1445"/>
                      <a:pt x="7028" y="838"/>
                      <a:pt x="6921" y="767"/>
                    </a:cubicBezTo>
                    <a:cubicBezTo>
                      <a:pt x="6795" y="660"/>
                      <a:pt x="4638" y="108"/>
                      <a:pt x="4638" y="108"/>
                    </a:cubicBezTo>
                    <a:cubicBezTo>
                      <a:pt x="4638" y="108"/>
                      <a:pt x="1535" y="358"/>
                      <a:pt x="1409" y="358"/>
                    </a:cubicBezTo>
                    <a:cubicBezTo>
                      <a:pt x="1267" y="358"/>
                      <a:pt x="358" y="2479"/>
                      <a:pt x="303" y="2640"/>
                    </a:cubicBezTo>
                    <a:cubicBezTo>
                      <a:pt x="251" y="2800"/>
                      <a:pt x="1" y="4460"/>
                      <a:pt x="1" y="4460"/>
                    </a:cubicBezTo>
                    <a:lnTo>
                      <a:pt x="893" y="5565"/>
                    </a:lnTo>
                    <a:cubicBezTo>
                      <a:pt x="943" y="5578"/>
                      <a:pt x="993" y="5584"/>
                      <a:pt x="1043" y="5584"/>
                    </a:cubicBezTo>
                    <a:cubicBezTo>
                      <a:pt x="1959" y="5584"/>
                      <a:pt x="2738" y="3506"/>
                      <a:pt x="2907" y="3033"/>
                    </a:cubicBezTo>
                    <a:lnTo>
                      <a:pt x="2907" y="3033"/>
                    </a:lnTo>
                    <a:cubicBezTo>
                      <a:pt x="2783" y="3389"/>
                      <a:pt x="2427" y="4584"/>
                      <a:pt x="2943" y="4709"/>
                    </a:cubicBezTo>
                    <a:cubicBezTo>
                      <a:pt x="2960" y="4713"/>
                      <a:pt x="2977" y="4714"/>
                      <a:pt x="2994" y="4714"/>
                    </a:cubicBezTo>
                    <a:cubicBezTo>
                      <a:pt x="3606" y="4714"/>
                      <a:pt x="4584" y="2641"/>
                      <a:pt x="4584" y="2640"/>
                    </a:cubicBezTo>
                    <a:lnTo>
                      <a:pt x="4584" y="2640"/>
                    </a:lnTo>
                    <a:cubicBezTo>
                      <a:pt x="4584" y="2641"/>
                      <a:pt x="4120" y="4460"/>
                      <a:pt x="4584" y="4781"/>
                    </a:cubicBezTo>
                    <a:cubicBezTo>
                      <a:pt x="4617" y="4804"/>
                      <a:pt x="4655" y="4814"/>
                      <a:pt x="4697" y="4814"/>
                    </a:cubicBezTo>
                    <a:cubicBezTo>
                      <a:pt x="5279" y="4814"/>
                      <a:pt x="6688" y="2800"/>
                      <a:pt x="6688" y="2800"/>
                    </a:cubicBezTo>
                    <a:lnTo>
                      <a:pt x="6688" y="2800"/>
                    </a:lnTo>
                    <a:cubicBezTo>
                      <a:pt x="6688" y="2800"/>
                      <a:pt x="6153" y="4709"/>
                      <a:pt x="6688" y="4781"/>
                    </a:cubicBezTo>
                    <a:cubicBezTo>
                      <a:pt x="6707" y="4784"/>
                      <a:pt x="6726" y="4785"/>
                      <a:pt x="6745" y="4785"/>
                    </a:cubicBezTo>
                    <a:cubicBezTo>
                      <a:pt x="7288" y="4785"/>
                      <a:pt x="8383" y="3656"/>
                      <a:pt x="8383" y="3656"/>
                    </a:cubicBezTo>
                    <a:lnTo>
                      <a:pt x="8383" y="3656"/>
                    </a:lnTo>
                    <a:cubicBezTo>
                      <a:pt x="8329" y="4049"/>
                      <a:pt x="8044" y="6581"/>
                      <a:pt x="8508" y="6688"/>
                    </a:cubicBezTo>
                    <a:cubicBezTo>
                      <a:pt x="8528" y="6693"/>
                      <a:pt x="8549" y="6696"/>
                      <a:pt x="8571" y="6696"/>
                    </a:cubicBezTo>
                    <a:cubicBezTo>
                      <a:pt x="9117" y="6696"/>
                      <a:pt x="10225" y="5241"/>
                      <a:pt x="10362" y="3870"/>
                    </a:cubicBezTo>
                    <a:cubicBezTo>
                      <a:pt x="10488" y="2586"/>
                      <a:pt x="9863" y="1214"/>
                      <a:pt x="8990" y="268"/>
                    </a:cubicBezTo>
                    <a:lnTo>
                      <a:pt x="8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1372;p33">
                <a:extLst>
                  <a:ext uri="{FF2B5EF4-FFF2-40B4-BE49-F238E27FC236}">
                    <a16:creationId xmlns:a16="http://schemas.microsoft.com/office/drawing/2014/main" id="{4164A92B-8125-B290-AED8-6D5029A8680D}"/>
                  </a:ext>
                </a:extLst>
              </p:cNvPr>
              <p:cNvSpPr/>
              <p:nvPr/>
            </p:nvSpPr>
            <p:spPr>
              <a:xfrm>
                <a:off x="8105432" y="2242646"/>
                <a:ext cx="223116" cy="131677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3832" extrusionOk="0">
                    <a:moveTo>
                      <a:pt x="5763" y="0"/>
                    </a:moveTo>
                    <a:cubicBezTo>
                      <a:pt x="5295" y="0"/>
                      <a:pt x="4836" y="416"/>
                      <a:pt x="4428" y="737"/>
                    </a:cubicBezTo>
                    <a:cubicBezTo>
                      <a:pt x="3091" y="1824"/>
                      <a:pt x="1593" y="2752"/>
                      <a:pt x="95" y="3608"/>
                    </a:cubicBezTo>
                    <a:cubicBezTo>
                      <a:pt x="0" y="3671"/>
                      <a:pt x="44" y="3831"/>
                      <a:pt x="141" y="3831"/>
                    </a:cubicBezTo>
                    <a:cubicBezTo>
                      <a:pt x="154" y="3831"/>
                      <a:pt x="168" y="3828"/>
                      <a:pt x="183" y="3822"/>
                    </a:cubicBezTo>
                    <a:cubicBezTo>
                      <a:pt x="1129" y="3448"/>
                      <a:pt x="2038" y="3002"/>
                      <a:pt x="2913" y="2449"/>
                    </a:cubicBezTo>
                    <a:cubicBezTo>
                      <a:pt x="3511" y="2071"/>
                      <a:pt x="5001" y="468"/>
                      <a:pt x="5868" y="468"/>
                    </a:cubicBezTo>
                    <a:cubicBezTo>
                      <a:pt x="5983" y="468"/>
                      <a:pt x="6086" y="496"/>
                      <a:pt x="6176" y="559"/>
                    </a:cubicBezTo>
                    <a:cubicBezTo>
                      <a:pt x="6204" y="578"/>
                      <a:pt x="6233" y="586"/>
                      <a:pt x="6261" y="586"/>
                    </a:cubicBezTo>
                    <a:cubicBezTo>
                      <a:pt x="6391" y="586"/>
                      <a:pt x="6493" y="408"/>
                      <a:pt x="6390" y="291"/>
                    </a:cubicBezTo>
                    <a:cubicBezTo>
                      <a:pt x="6181" y="82"/>
                      <a:pt x="5971" y="0"/>
                      <a:pt x="57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1373;p33">
                <a:extLst>
                  <a:ext uri="{FF2B5EF4-FFF2-40B4-BE49-F238E27FC236}">
                    <a16:creationId xmlns:a16="http://schemas.microsoft.com/office/drawing/2014/main" id="{9A1028F9-7461-51FC-A58C-8BA51A33BDCD}"/>
                  </a:ext>
                </a:extLst>
              </p:cNvPr>
              <p:cNvSpPr/>
              <p:nvPr/>
            </p:nvSpPr>
            <p:spPr>
              <a:xfrm>
                <a:off x="8076361" y="2195603"/>
                <a:ext cx="199921" cy="128859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3750" extrusionOk="0">
                    <a:moveTo>
                      <a:pt x="3264" y="0"/>
                    </a:moveTo>
                    <a:cubicBezTo>
                      <a:pt x="3154" y="0"/>
                      <a:pt x="3043" y="33"/>
                      <a:pt x="2938" y="109"/>
                    </a:cubicBezTo>
                    <a:cubicBezTo>
                      <a:pt x="2367" y="482"/>
                      <a:pt x="2082" y="1143"/>
                      <a:pt x="1671" y="1660"/>
                    </a:cubicBezTo>
                    <a:cubicBezTo>
                      <a:pt x="1172" y="2266"/>
                      <a:pt x="601" y="2820"/>
                      <a:pt x="30" y="3372"/>
                    </a:cubicBezTo>
                    <a:cubicBezTo>
                      <a:pt x="0" y="3402"/>
                      <a:pt x="34" y="3470"/>
                      <a:pt x="76" y="3470"/>
                    </a:cubicBezTo>
                    <a:cubicBezTo>
                      <a:pt x="85" y="3470"/>
                      <a:pt x="93" y="3467"/>
                      <a:pt x="102" y="3462"/>
                    </a:cubicBezTo>
                    <a:cubicBezTo>
                      <a:pt x="727" y="3086"/>
                      <a:pt x="1243" y="2623"/>
                      <a:pt x="1725" y="2088"/>
                    </a:cubicBezTo>
                    <a:cubicBezTo>
                      <a:pt x="1921" y="1874"/>
                      <a:pt x="2082" y="1660"/>
                      <a:pt x="2242" y="1428"/>
                    </a:cubicBezTo>
                    <a:cubicBezTo>
                      <a:pt x="2349" y="1303"/>
                      <a:pt x="2456" y="1143"/>
                      <a:pt x="2546" y="1000"/>
                    </a:cubicBezTo>
                    <a:lnTo>
                      <a:pt x="2670" y="803"/>
                    </a:lnTo>
                    <a:cubicBezTo>
                      <a:pt x="2913" y="548"/>
                      <a:pt x="3134" y="444"/>
                      <a:pt x="3315" y="444"/>
                    </a:cubicBezTo>
                    <a:cubicBezTo>
                      <a:pt x="3690" y="444"/>
                      <a:pt x="3890" y="893"/>
                      <a:pt x="3759" y="1374"/>
                    </a:cubicBezTo>
                    <a:cubicBezTo>
                      <a:pt x="2884" y="2320"/>
                      <a:pt x="1814" y="3015"/>
                      <a:pt x="708" y="3657"/>
                    </a:cubicBezTo>
                    <a:cubicBezTo>
                      <a:pt x="661" y="3689"/>
                      <a:pt x="684" y="3750"/>
                      <a:pt x="728" y="3750"/>
                    </a:cubicBezTo>
                    <a:cubicBezTo>
                      <a:pt x="733" y="3750"/>
                      <a:pt x="738" y="3749"/>
                      <a:pt x="744" y="3747"/>
                    </a:cubicBezTo>
                    <a:cubicBezTo>
                      <a:pt x="1547" y="3514"/>
                      <a:pt x="2242" y="3158"/>
                      <a:pt x="2920" y="2677"/>
                    </a:cubicBezTo>
                    <a:cubicBezTo>
                      <a:pt x="3354" y="2371"/>
                      <a:pt x="4541" y="834"/>
                      <a:pt x="5255" y="834"/>
                    </a:cubicBezTo>
                    <a:cubicBezTo>
                      <a:pt x="5333" y="834"/>
                      <a:pt x="5405" y="853"/>
                      <a:pt x="5471" y="893"/>
                    </a:cubicBezTo>
                    <a:cubicBezTo>
                      <a:pt x="5498" y="911"/>
                      <a:pt x="5526" y="919"/>
                      <a:pt x="5554" y="919"/>
                    </a:cubicBezTo>
                    <a:cubicBezTo>
                      <a:pt x="5692" y="919"/>
                      <a:pt x="5817" y="729"/>
                      <a:pt x="5685" y="625"/>
                    </a:cubicBezTo>
                    <a:cubicBezTo>
                      <a:pt x="5488" y="463"/>
                      <a:pt x="5297" y="396"/>
                      <a:pt x="5113" y="396"/>
                    </a:cubicBezTo>
                    <a:cubicBezTo>
                      <a:pt x="4712" y="396"/>
                      <a:pt x="4343" y="717"/>
                      <a:pt x="4025" y="1072"/>
                    </a:cubicBezTo>
                    <a:cubicBezTo>
                      <a:pt x="4080" y="786"/>
                      <a:pt x="4061" y="501"/>
                      <a:pt x="3883" y="304"/>
                    </a:cubicBezTo>
                    <a:cubicBezTo>
                      <a:pt x="3715" y="136"/>
                      <a:pt x="3490" y="0"/>
                      <a:pt x="3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1374;p33">
                <a:extLst>
                  <a:ext uri="{FF2B5EF4-FFF2-40B4-BE49-F238E27FC236}">
                    <a16:creationId xmlns:a16="http://schemas.microsoft.com/office/drawing/2014/main" id="{9C238CA9-9327-362D-3B16-77DC95A76FDC}"/>
                  </a:ext>
                </a:extLst>
              </p:cNvPr>
              <p:cNvSpPr/>
              <p:nvPr/>
            </p:nvSpPr>
            <p:spPr>
              <a:xfrm>
                <a:off x="5493547" y="2747884"/>
                <a:ext cx="212670" cy="211398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6152" extrusionOk="0">
                    <a:moveTo>
                      <a:pt x="3241" y="1"/>
                    </a:moveTo>
                    <a:cubicBezTo>
                      <a:pt x="3225" y="1"/>
                      <a:pt x="3211" y="10"/>
                      <a:pt x="3211" y="34"/>
                    </a:cubicBezTo>
                    <a:cubicBezTo>
                      <a:pt x="3032" y="1051"/>
                      <a:pt x="3087" y="2121"/>
                      <a:pt x="3282" y="3137"/>
                    </a:cubicBezTo>
                    <a:cubicBezTo>
                      <a:pt x="3372" y="3637"/>
                      <a:pt x="3586" y="4778"/>
                      <a:pt x="3995" y="5456"/>
                    </a:cubicBezTo>
                    <a:cubicBezTo>
                      <a:pt x="3978" y="5452"/>
                      <a:pt x="3960" y="5449"/>
                      <a:pt x="3943" y="5449"/>
                    </a:cubicBezTo>
                    <a:cubicBezTo>
                      <a:pt x="3890" y="5449"/>
                      <a:pt x="3840" y="5469"/>
                      <a:pt x="3800" y="5510"/>
                    </a:cubicBezTo>
                    <a:cubicBezTo>
                      <a:pt x="3704" y="5634"/>
                      <a:pt x="3607" y="5688"/>
                      <a:pt x="3511" y="5688"/>
                    </a:cubicBezTo>
                    <a:cubicBezTo>
                      <a:pt x="2861" y="5688"/>
                      <a:pt x="2262" y="3202"/>
                      <a:pt x="2230" y="3030"/>
                    </a:cubicBezTo>
                    <a:cubicBezTo>
                      <a:pt x="2034" y="2067"/>
                      <a:pt x="2088" y="1211"/>
                      <a:pt x="2123" y="248"/>
                    </a:cubicBezTo>
                    <a:cubicBezTo>
                      <a:pt x="2123" y="199"/>
                      <a:pt x="2086" y="172"/>
                      <a:pt x="2049" y="172"/>
                    </a:cubicBezTo>
                    <a:cubicBezTo>
                      <a:pt x="2018" y="172"/>
                      <a:pt x="1989" y="190"/>
                      <a:pt x="1981" y="231"/>
                    </a:cubicBezTo>
                    <a:cubicBezTo>
                      <a:pt x="1695" y="1622"/>
                      <a:pt x="1731" y="3441"/>
                      <a:pt x="2248" y="4832"/>
                    </a:cubicBezTo>
                    <a:cubicBezTo>
                      <a:pt x="2230" y="4868"/>
                      <a:pt x="2230" y="4904"/>
                      <a:pt x="2230" y="4939"/>
                    </a:cubicBezTo>
                    <a:cubicBezTo>
                      <a:pt x="2238" y="5201"/>
                      <a:pt x="2115" y="5305"/>
                      <a:pt x="1959" y="5305"/>
                    </a:cubicBezTo>
                    <a:cubicBezTo>
                      <a:pt x="1774" y="5305"/>
                      <a:pt x="1543" y="5160"/>
                      <a:pt x="1427" y="4956"/>
                    </a:cubicBezTo>
                    <a:cubicBezTo>
                      <a:pt x="1160" y="4493"/>
                      <a:pt x="999" y="3976"/>
                      <a:pt x="875" y="3458"/>
                    </a:cubicBezTo>
                    <a:cubicBezTo>
                      <a:pt x="625" y="2495"/>
                      <a:pt x="732" y="1532"/>
                      <a:pt x="714" y="552"/>
                    </a:cubicBezTo>
                    <a:cubicBezTo>
                      <a:pt x="714" y="543"/>
                      <a:pt x="710" y="538"/>
                      <a:pt x="705" y="538"/>
                    </a:cubicBezTo>
                    <a:cubicBezTo>
                      <a:pt x="701" y="538"/>
                      <a:pt x="697" y="543"/>
                      <a:pt x="697" y="552"/>
                    </a:cubicBezTo>
                    <a:cubicBezTo>
                      <a:pt x="0" y="2014"/>
                      <a:pt x="411" y="3762"/>
                      <a:pt x="1106" y="5153"/>
                    </a:cubicBezTo>
                    <a:cubicBezTo>
                      <a:pt x="1337" y="5625"/>
                      <a:pt x="1728" y="5893"/>
                      <a:pt x="2051" y="5893"/>
                    </a:cubicBezTo>
                    <a:cubicBezTo>
                      <a:pt x="2277" y="5893"/>
                      <a:pt x="2470" y="5761"/>
                      <a:pt x="2552" y="5474"/>
                    </a:cubicBezTo>
                    <a:cubicBezTo>
                      <a:pt x="2794" y="5838"/>
                      <a:pt x="3133" y="6141"/>
                      <a:pt x="3478" y="6141"/>
                    </a:cubicBezTo>
                    <a:cubicBezTo>
                      <a:pt x="3691" y="6141"/>
                      <a:pt x="3906" y="6027"/>
                      <a:pt x="4102" y="5741"/>
                    </a:cubicBezTo>
                    <a:cubicBezTo>
                      <a:pt x="4121" y="5724"/>
                      <a:pt x="4121" y="5706"/>
                      <a:pt x="4138" y="5670"/>
                    </a:cubicBezTo>
                    <a:cubicBezTo>
                      <a:pt x="4228" y="5813"/>
                      <a:pt x="4335" y="5902"/>
                      <a:pt x="4442" y="5974"/>
                    </a:cubicBezTo>
                    <a:cubicBezTo>
                      <a:pt x="4667" y="6096"/>
                      <a:pt x="4852" y="6151"/>
                      <a:pt x="5003" y="6151"/>
                    </a:cubicBezTo>
                    <a:cubicBezTo>
                      <a:pt x="6189" y="6151"/>
                      <a:pt x="5258" y="2758"/>
                      <a:pt x="5227" y="2300"/>
                    </a:cubicBezTo>
                    <a:cubicBezTo>
                      <a:pt x="5218" y="2210"/>
                      <a:pt x="5151" y="2169"/>
                      <a:pt x="5085" y="2169"/>
                    </a:cubicBezTo>
                    <a:cubicBezTo>
                      <a:pt x="5007" y="2169"/>
                      <a:pt x="4930" y="2228"/>
                      <a:pt x="4959" y="2335"/>
                    </a:cubicBezTo>
                    <a:cubicBezTo>
                      <a:pt x="5084" y="3049"/>
                      <a:pt x="5155" y="3762"/>
                      <a:pt x="5244" y="4476"/>
                    </a:cubicBezTo>
                    <a:cubicBezTo>
                      <a:pt x="5262" y="4707"/>
                      <a:pt x="5280" y="4939"/>
                      <a:pt x="5298" y="5153"/>
                    </a:cubicBezTo>
                    <a:cubicBezTo>
                      <a:pt x="5198" y="5408"/>
                      <a:pt x="5038" y="5532"/>
                      <a:pt x="4862" y="5532"/>
                    </a:cubicBezTo>
                    <a:cubicBezTo>
                      <a:pt x="4693" y="5532"/>
                      <a:pt x="4510" y="5417"/>
                      <a:pt x="4352" y="5189"/>
                    </a:cubicBezTo>
                    <a:cubicBezTo>
                      <a:pt x="4192" y="4849"/>
                      <a:pt x="4050" y="4511"/>
                      <a:pt x="3924" y="4172"/>
                    </a:cubicBezTo>
                    <a:cubicBezTo>
                      <a:pt x="3443" y="2835"/>
                      <a:pt x="3336" y="1444"/>
                      <a:pt x="3282" y="34"/>
                    </a:cubicBezTo>
                    <a:cubicBezTo>
                      <a:pt x="3282" y="14"/>
                      <a:pt x="3261" y="1"/>
                      <a:pt x="32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1375;p33">
                <a:extLst>
                  <a:ext uri="{FF2B5EF4-FFF2-40B4-BE49-F238E27FC236}">
                    <a16:creationId xmlns:a16="http://schemas.microsoft.com/office/drawing/2014/main" id="{1319DD0F-A29A-6EEC-A7A0-A468FA55A01B}"/>
                  </a:ext>
                </a:extLst>
              </p:cNvPr>
              <p:cNvSpPr/>
              <p:nvPr/>
            </p:nvSpPr>
            <p:spPr>
              <a:xfrm>
                <a:off x="6725386" y="1526867"/>
                <a:ext cx="72539" cy="3068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893" extrusionOk="0">
                    <a:moveTo>
                      <a:pt x="643" y="0"/>
                    </a:moveTo>
                    <a:cubicBezTo>
                      <a:pt x="417" y="0"/>
                      <a:pt x="212" y="59"/>
                      <a:pt x="72" y="218"/>
                    </a:cubicBezTo>
                    <a:cubicBezTo>
                      <a:pt x="20" y="272"/>
                      <a:pt x="1" y="379"/>
                      <a:pt x="72" y="432"/>
                    </a:cubicBezTo>
                    <a:cubicBezTo>
                      <a:pt x="251" y="575"/>
                      <a:pt x="465" y="575"/>
                      <a:pt x="697" y="629"/>
                    </a:cubicBezTo>
                    <a:cubicBezTo>
                      <a:pt x="983" y="682"/>
                      <a:pt x="1249" y="753"/>
                      <a:pt x="1499" y="860"/>
                    </a:cubicBezTo>
                    <a:cubicBezTo>
                      <a:pt x="1546" y="882"/>
                      <a:pt x="1593" y="892"/>
                      <a:pt x="1638" y="892"/>
                    </a:cubicBezTo>
                    <a:cubicBezTo>
                      <a:pt x="1915" y="892"/>
                      <a:pt x="2110" y="512"/>
                      <a:pt x="1803" y="343"/>
                    </a:cubicBezTo>
                    <a:cubicBezTo>
                      <a:pt x="1527" y="194"/>
                      <a:pt x="1052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1376;p33">
                <a:extLst>
                  <a:ext uri="{FF2B5EF4-FFF2-40B4-BE49-F238E27FC236}">
                    <a16:creationId xmlns:a16="http://schemas.microsoft.com/office/drawing/2014/main" id="{E9FAD3DC-D01B-EFFC-AA68-1826AA430E19}"/>
                  </a:ext>
                </a:extLst>
              </p:cNvPr>
              <p:cNvSpPr/>
              <p:nvPr/>
            </p:nvSpPr>
            <p:spPr>
              <a:xfrm>
                <a:off x="6734561" y="1561333"/>
                <a:ext cx="36149" cy="2580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751" extrusionOk="0">
                    <a:moveTo>
                      <a:pt x="501" y="1"/>
                    </a:moveTo>
                    <a:cubicBezTo>
                      <a:pt x="174" y="1"/>
                      <a:pt x="0" y="502"/>
                      <a:pt x="323" y="696"/>
                    </a:cubicBezTo>
                    <a:cubicBezTo>
                      <a:pt x="390" y="734"/>
                      <a:pt x="453" y="751"/>
                      <a:pt x="513" y="751"/>
                    </a:cubicBezTo>
                    <a:cubicBezTo>
                      <a:pt x="866" y="751"/>
                      <a:pt x="1051" y="155"/>
                      <a:pt x="609" y="18"/>
                    </a:cubicBezTo>
                    <a:cubicBezTo>
                      <a:pt x="571" y="6"/>
                      <a:pt x="536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1377;p33">
                <a:extLst>
                  <a:ext uri="{FF2B5EF4-FFF2-40B4-BE49-F238E27FC236}">
                    <a16:creationId xmlns:a16="http://schemas.microsoft.com/office/drawing/2014/main" id="{A378CA0A-DD2D-5D22-9E32-52FF3959D5A9}"/>
                  </a:ext>
                </a:extLst>
              </p:cNvPr>
              <p:cNvSpPr/>
              <p:nvPr/>
            </p:nvSpPr>
            <p:spPr>
              <a:xfrm>
                <a:off x="6831223" y="1550028"/>
                <a:ext cx="72574" cy="25153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732" extrusionOk="0">
                    <a:moveTo>
                      <a:pt x="1250" y="1"/>
                    </a:moveTo>
                    <a:cubicBezTo>
                      <a:pt x="920" y="1"/>
                      <a:pt x="574" y="80"/>
                      <a:pt x="345" y="150"/>
                    </a:cubicBezTo>
                    <a:cubicBezTo>
                      <a:pt x="0" y="266"/>
                      <a:pt x="156" y="731"/>
                      <a:pt x="463" y="731"/>
                    </a:cubicBezTo>
                    <a:cubicBezTo>
                      <a:pt x="488" y="731"/>
                      <a:pt x="515" y="728"/>
                      <a:pt x="542" y="721"/>
                    </a:cubicBezTo>
                    <a:cubicBezTo>
                      <a:pt x="828" y="650"/>
                      <a:pt x="1094" y="633"/>
                      <a:pt x="1380" y="614"/>
                    </a:cubicBezTo>
                    <a:cubicBezTo>
                      <a:pt x="1473" y="614"/>
                      <a:pt x="1563" y="620"/>
                      <a:pt x="1651" y="620"/>
                    </a:cubicBezTo>
                    <a:cubicBezTo>
                      <a:pt x="1784" y="620"/>
                      <a:pt x="1912" y="607"/>
                      <a:pt x="2040" y="543"/>
                    </a:cubicBezTo>
                    <a:cubicBezTo>
                      <a:pt x="2112" y="507"/>
                      <a:pt x="2112" y="400"/>
                      <a:pt x="2076" y="347"/>
                    </a:cubicBezTo>
                    <a:cubicBezTo>
                      <a:pt x="1913" y="85"/>
                      <a:pt x="1590" y="1"/>
                      <a:pt x="1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1378;p33">
                <a:extLst>
                  <a:ext uri="{FF2B5EF4-FFF2-40B4-BE49-F238E27FC236}">
                    <a16:creationId xmlns:a16="http://schemas.microsoft.com/office/drawing/2014/main" id="{C4A5640C-CF69-71F4-79D4-2D0712FF859B}"/>
                  </a:ext>
                </a:extLst>
              </p:cNvPr>
              <p:cNvSpPr/>
              <p:nvPr/>
            </p:nvSpPr>
            <p:spPr>
              <a:xfrm>
                <a:off x="6853456" y="1583875"/>
                <a:ext cx="35084" cy="2553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743" extrusionOk="0">
                    <a:moveTo>
                      <a:pt x="533" y="1"/>
                    </a:moveTo>
                    <a:cubicBezTo>
                      <a:pt x="517" y="1"/>
                      <a:pt x="500" y="2"/>
                      <a:pt x="483" y="4"/>
                    </a:cubicBezTo>
                    <a:cubicBezTo>
                      <a:pt x="0" y="69"/>
                      <a:pt x="113" y="743"/>
                      <a:pt x="507" y="743"/>
                    </a:cubicBezTo>
                    <a:cubicBezTo>
                      <a:pt x="550" y="743"/>
                      <a:pt x="596" y="735"/>
                      <a:pt x="644" y="718"/>
                    </a:cubicBezTo>
                    <a:cubicBezTo>
                      <a:pt x="1020" y="581"/>
                      <a:pt x="905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1379;p33">
                <a:extLst>
                  <a:ext uri="{FF2B5EF4-FFF2-40B4-BE49-F238E27FC236}">
                    <a16:creationId xmlns:a16="http://schemas.microsoft.com/office/drawing/2014/main" id="{D98CB262-4060-F553-4A49-CCD6C1C86FD7}"/>
                  </a:ext>
                </a:extLst>
              </p:cNvPr>
              <p:cNvSpPr/>
              <p:nvPr/>
            </p:nvSpPr>
            <p:spPr>
              <a:xfrm>
                <a:off x="6776896" y="1598067"/>
                <a:ext cx="34328" cy="6766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969" extrusionOk="0">
                    <a:moveTo>
                      <a:pt x="999" y="1"/>
                    </a:moveTo>
                    <a:cubicBezTo>
                      <a:pt x="411" y="340"/>
                      <a:pt x="71" y="911"/>
                      <a:pt x="0" y="1570"/>
                    </a:cubicBezTo>
                    <a:cubicBezTo>
                      <a:pt x="197" y="1713"/>
                      <a:pt x="392" y="1820"/>
                      <a:pt x="607" y="1927"/>
                    </a:cubicBezTo>
                    <a:cubicBezTo>
                      <a:pt x="668" y="1947"/>
                      <a:pt x="736" y="1968"/>
                      <a:pt x="796" y="1968"/>
                    </a:cubicBezTo>
                    <a:cubicBezTo>
                      <a:pt x="840" y="1968"/>
                      <a:pt x="880" y="1957"/>
                      <a:pt x="910" y="1927"/>
                    </a:cubicBezTo>
                    <a:cubicBezTo>
                      <a:pt x="963" y="1874"/>
                      <a:pt x="963" y="1784"/>
                      <a:pt x="963" y="1713"/>
                    </a:cubicBezTo>
                    <a:cubicBezTo>
                      <a:pt x="963" y="1142"/>
                      <a:pt x="982" y="571"/>
                      <a:pt x="999" y="1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1380;p33">
                <a:extLst>
                  <a:ext uri="{FF2B5EF4-FFF2-40B4-BE49-F238E27FC236}">
                    <a16:creationId xmlns:a16="http://schemas.microsoft.com/office/drawing/2014/main" id="{BF0D1963-889C-B4A9-AE8B-DAAB89F533DA}"/>
                  </a:ext>
                </a:extLst>
              </p:cNvPr>
              <p:cNvSpPr/>
              <p:nvPr/>
            </p:nvSpPr>
            <p:spPr>
              <a:xfrm>
                <a:off x="6708892" y="1617104"/>
                <a:ext cx="80924" cy="67694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1970" extrusionOk="0">
                    <a:moveTo>
                      <a:pt x="160" y="0"/>
                    </a:moveTo>
                    <a:cubicBezTo>
                      <a:pt x="0" y="571"/>
                      <a:pt x="214" y="1320"/>
                      <a:pt x="678" y="1677"/>
                    </a:cubicBezTo>
                    <a:cubicBezTo>
                      <a:pt x="925" y="1876"/>
                      <a:pt x="1239" y="1969"/>
                      <a:pt x="1556" y="1969"/>
                    </a:cubicBezTo>
                    <a:cubicBezTo>
                      <a:pt x="1833" y="1969"/>
                      <a:pt x="2113" y="1898"/>
                      <a:pt x="2354" y="1765"/>
                    </a:cubicBezTo>
                    <a:cubicBezTo>
                      <a:pt x="1444" y="1498"/>
                      <a:pt x="624" y="838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Egyptian Football ...">
            <a:extLst>
              <a:ext uri="{FF2B5EF4-FFF2-40B4-BE49-F238E27FC236}">
                <a16:creationId xmlns:a16="http://schemas.microsoft.com/office/drawing/2014/main" id="{C6985409-1839-C37F-872A-BF4391744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1742" y="1284900"/>
            <a:ext cx="821194" cy="4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EB1D7876-3E78-5E71-D067-36F6A0BB1DF5}"/>
              </a:ext>
            </a:extLst>
          </p:cNvPr>
          <p:cNvSpPr/>
          <p:nvPr/>
        </p:nvSpPr>
        <p:spPr>
          <a:xfrm>
            <a:off x="3195663" y="195804"/>
            <a:ext cx="2624968" cy="68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Gathering Data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E39207-C1DD-7F2B-7F35-1689BAC2D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962"/>
            <a:ext cx="6908800" cy="17914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8A80A4-BFF6-BDFB-E445-915759685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60848"/>
            <a:ext cx="4178499" cy="2098426"/>
          </a:xfrm>
          <a:prstGeom prst="rect">
            <a:avLst/>
          </a:prstGeom>
        </p:spPr>
      </p:pic>
      <p:pic>
        <p:nvPicPr>
          <p:cNvPr id="30" name="Picture 2" descr="Kaggle - Wikipedia">
            <a:extLst>
              <a:ext uri="{FF2B5EF4-FFF2-40B4-BE49-F238E27FC236}">
                <a16:creationId xmlns:a16="http://schemas.microsoft.com/office/drawing/2014/main" id="{3AAE0581-5948-D120-4119-6FC6A95CC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5000" l="2216" r="96399">
                        <a14:foregroundMark x1="29640" y1="37143" x2="29640" y2="37143"/>
                        <a14:foregroundMark x1="9141" y1="39286" x2="9141" y2="39286"/>
                        <a14:foregroundMark x1="44321" y1="95714" x2="44321" y2="95714"/>
                        <a14:foregroundMark x1="2493" y1="35714" x2="2493" y2="35714"/>
                        <a14:foregroundMark x1="65928" y1="95000" x2="65928" y2="95000"/>
                        <a14:foregroundMark x1="77008" y1="20714" x2="77008" y2="20714"/>
                        <a14:foregroundMark x1="83934" y1="42143" x2="83934" y2="42143"/>
                        <a14:foregroundMark x1="83934" y1="42143" x2="83934" y2="42143"/>
                        <a14:foregroundMark x1="96399" y1="50714" x2="96399" y2="5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82" y="1564375"/>
            <a:ext cx="1719391" cy="6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3D12CCB-06DE-7995-B0B3-3BD907627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62" y="3020591"/>
            <a:ext cx="1283084" cy="15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ovo - Microsoft Power BI">
            <a:extLst>
              <a:ext uri="{FF2B5EF4-FFF2-40B4-BE49-F238E27FC236}">
                <a16:creationId xmlns:a16="http://schemas.microsoft.com/office/drawing/2014/main" id="{A1DD48DD-F7E5-65B6-7C82-4B737028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147" y="3127501"/>
            <a:ext cx="2054798" cy="146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3082">
            <a:extLst>
              <a:ext uri="{FF2B5EF4-FFF2-40B4-BE49-F238E27FC236}">
                <a16:creationId xmlns:a16="http://schemas.microsoft.com/office/drawing/2014/main" id="{FCA54DAB-73F9-9F5F-BB0A-49DC91FB3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16" t="899"/>
          <a:stretch/>
        </p:blipFill>
        <p:spPr>
          <a:xfrm>
            <a:off x="38100" y="5772300"/>
            <a:ext cx="9105900" cy="39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8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1FD68440-AEC4-A23B-0821-F591F175B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665;p24">
            <a:extLst>
              <a:ext uri="{FF2B5EF4-FFF2-40B4-BE49-F238E27FC236}">
                <a16:creationId xmlns:a16="http://schemas.microsoft.com/office/drawing/2014/main" id="{39D4BBC7-F881-7027-8B0C-668C96800B14}"/>
              </a:ext>
            </a:extLst>
          </p:cNvPr>
          <p:cNvGrpSpPr/>
          <p:nvPr/>
        </p:nvGrpSpPr>
        <p:grpSpPr>
          <a:xfrm>
            <a:off x="2529350" y="252344"/>
            <a:ext cx="553216" cy="553216"/>
            <a:chOff x="2304025" y="2830478"/>
            <a:chExt cx="427800" cy="427800"/>
          </a:xfrm>
        </p:grpSpPr>
        <p:sp>
          <p:nvSpPr>
            <p:cNvPr id="844" name="Google Shape;666;p24">
              <a:extLst>
                <a:ext uri="{FF2B5EF4-FFF2-40B4-BE49-F238E27FC236}">
                  <a16:creationId xmlns:a16="http://schemas.microsoft.com/office/drawing/2014/main" id="{9819044A-6628-9336-AC9F-3F77EE1BB46C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667;p24">
              <a:extLst>
                <a:ext uri="{FF2B5EF4-FFF2-40B4-BE49-F238E27FC236}">
                  <a16:creationId xmlns:a16="http://schemas.microsoft.com/office/drawing/2014/main" id="{33DE4FD4-71F4-38E0-B898-7E2D673C29D1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846" name="Google Shape;668;p24">
                <a:extLst>
                  <a:ext uri="{FF2B5EF4-FFF2-40B4-BE49-F238E27FC236}">
                    <a16:creationId xmlns:a16="http://schemas.microsoft.com/office/drawing/2014/main" id="{5DBE4FE6-1CAF-64DE-41AD-271153C740F8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69;p24">
                <a:extLst>
                  <a:ext uri="{FF2B5EF4-FFF2-40B4-BE49-F238E27FC236}">
                    <a16:creationId xmlns:a16="http://schemas.microsoft.com/office/drawing/2014/main" id="{2A7C7F18-4EA6-6DFC-61C5-5D865B8ABB8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14;p24">
            <a:extLst>
              <a:ext uri="{FF2B5EF4-FFF2-40B4-BE49-F238E27FC236}">
                <a16:creationId xmlns:a16="http://schemas.microsoft.com/office/drawing/2014/main" id="{EA596E54-FE2D-E33D-2CA8-E4E81CDA3D0E}"/>
              </a:ext>
            </a:extLst>
          </p:cNvPr>
          <p:cNvSpPr/>
          <p:nvPr/>
        </p:nvSpPr>
        <p:spPr>
          <a:xfrm>
            <a:off x="3195663" y="195804"/>
            <a:ext cx="2624968" cy="68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Gathering Data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36B723-003F-BDF6-9A11-C4408325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87148" y="1003962"/>
            <a:ext cx="6908800" cy="17914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D5801A-E68D-F62B-D0FA-3B514AA78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4487"/>
            <a:ext cx="4178499" cy="2098426"/>
          </a:xfrm>
          <a:prstGeom prst="rect">
            <a:avLst/>
          </a:prstGeom>
        </p:spPr>
      </p:pic>
      <p:pic>
        <p:nvPicPr>
          <p:cNvPr id="30" name="Picture 2" descr="Kaggle - Wikipedia">
            <a:extLst>
              <a:ext uri="{FF2B5EF4-FFF2-40B4-BE49-F238E27FC236}">
                <a16:creationId xmlns:a16="http://schemas.microsoft.com/office/drawing/2014/main" id="{3981960A-70DF-BD7A-1270-B9BC29EEC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2216" r="96399">
                        <a14:foregroundMark x1="29640" y1="37143" x2="29640" y2="37143"/>
                        <a14:foregroundMark x1="9141" y1="39286" x2="9141" y2="39286"/>
                        <a14:foregroundMark x1="44321" y1="95714" x2="44321" y2="95714"/>
                        <a14:foregroundMark x1="2493" y1="35714" x2="2493" y2="35714"/>
                        <a14:foregroundMark x1="65928" y1="95000" x2="65928" y2="95000"/>
                        <a14:foregroundMark x1="77008" y1="20714" x2="77008" y2="20714"/>
                        <a14:foregroundMark x1="83934" y1="42143" x2="83934" y2="42143"/>
                        <a14:foregroundMark x1="83934" y1="42143" x2="83934" y2="42143"/>
                        <a14:foregroundMark x1="96399" y1="50714" x2="96399" y2="5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204" y="1564375"/>
            <a:ext cx="1719391" cy="6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4539C6A-6464-4AFC-B0E1-2FAF4E0E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717" y="3020591"/>
            <a:ext cx="1283084" cy="15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ovo - Microsoft Power BI">
            <a:extLst>
              <a:ext uri="{FF2B5EF4-FFF2-40B4-BE49-F238E27FC236}">
                <a16:creationId xmlns:a16="http://schemas.microsoft.com/office/drawing/2014/main" id="{63BF1271-EA75-8ED5-ABD5-2EC56347E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102" y="3127501"/>
            <a:ext cx="2054798" cy="146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79DD67-08A4-EDF1-A128-DA2FDA0ECB4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16" t="899"/>
          <a:stretch/>
        </p:blipFill>
        <p:spPr>
          <a:xfrm>
            <a:off x="38100" y="1003962"/>
            <a:ext cx="9105900" cy="3981299"/>
          </a:xfrm>
          <a:prstGeom prst="rect">
            <a:avLst/>
          </a:prstGeom>
        </p:spPr>
      </p:pic>
      <p:pic>
        <p:nvPicPr>
          <p:cNvPr id="896" name="Picture 895">
            <a:extLst>
              <a:ext uri="{FF2B5EF4-FFF2-40B4-BE49-F238E27FC236}">
                <a16:creationId xmlns:a16="http://schemas.microsoft.com/office/drawing/2014/main" id="{C224F64D-E56C-2487-8564-D6255386DA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602356" y="829627"/>
            <a:ext cx="3105583" cy="1600423"/>
          </a:xfrm>
          <a:prstGeom prst="rect">
            <a:avLst/>
          </a:prstGeom>
        </p:spPr>
      </p:pic>
      <p:pic>
        <p:nvPicPr>
          <p:cNvPr id="921" name="Picture 920">
            <a:extLst>
              <a:ext uri="{FF2B5EF4-FFF2-40B4-BE49-F238E27FC236}">
                <a16:creationId xmlns:a16="http://schemas.microsoft.com/office/drawing/2014/main" id="{413DB11D-6BCB-8448-39FB-4DB3DF9E40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602356" y="2666525"/>
            <a:ext cx="5115639" cy="514422"/>
          </a:xfrm>
          <a:prstGeom prst="rect">
            <a:avLst/>
          </a:prstGeom>
        </p:spPr>
      </p:pic>
      <p:pic>
        <p:nvPicPr>
          <p:cNvPr id="1170" name="Picture 1169">
            <a:extLst>
              <a:ext uri="{FF2B5EF4-FFF2-40B4-BE49-F238E27FC236}">
                <a16:creationId xmlns:a16="http://schemas.microsoft.com/office/drawing/2014/main" id="{BF48D9C3-83B7-DE69-C9B7-BE8E71D576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39019" y="1086837"/>
            <a:ext cx="2114845" cy="5430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73B729-00F7-FE75-9E13-773E08BCB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181" y="1629838"/>
            <a:ext cx="2752674" cy="313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ccer Infographics by Slidesgo">
  <a:themeElements>
    <a:clrScheme name="Simple Light">
      <a:dk1>
        <a:srgbClr val="000000"/>
      </a:dk1>
      <a:lt1>
        <a:srgbClr val="49BA49"/>
      </a:lt1>
      <a:dk2>
        <a:srgbClr val="F9D93D"/>
      </a:dk2>
      <a:lt2>
        <a:srgbClr val="FFAB6D"/>
      </a:lt2>
      <a:accent1>
        <a:srgbClr val="E8E3D9"/>
      </a:accent1>
      <a:accent2>
        <a:srgbClr val="CC0000"/>
      </a:accent2>
      <a:accent3>
        <a:srgbClr val="8A4F07"/>
      </a:accent3>
      <a:accent4>
        <a:srgbClr val="EFEFE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BAFAEB62D9BA4CB3D0D44AD0F6CFD1" ma:contentTypeVersion="5" ma:contentTypeDescription="Create a new document." ma:contentTypeScope="" ma:versionID="6b5862947705a5afdc56a7d0775bf5d0">
  <xsd:schema xmlns:xsd="http://www.w3.org/2001/XMLSchema" xmlns:xs="http://www.w3.org/2001/XMLSchema" xmlns:p="http://schemas.microsoft.com/office/2006/metadata/properties" xmlns:ns3="387dd4bf-addb-4f2a-a38b-1469ddcbb948" targetNamespace="http://schemas.microsoft.com/office/2006/metadata/properties" ma:root="true" ma:fieldsID="702ee8eb56d8da9045495a07dd57ec90" ns3:_="">
    <xsd:import namespace="387dd4bf-addb-4f2a-a38b-1469ddcbb9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7dd4bf-addb-4f2a-a38b-1469ddcbb9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87dd4bf-addb-4f2a-a38b-1469ddcbb948" xsi:nil="true"/>
  </documentManagement>
</p:properties>
</file>

<file path=customXml/itemProps1.xml><?xml version="1.0" encoding="utf-8"?>
<ds:datastoreItem xmlns:ds="http://schemas.openxmlformats.org/officeDocument/2006/customXml" ds:itemID="{22E46431-72AE-4B47-AA98-650E85B4EB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7dd4bf-addb-4f2a-a38b-1469ddcbb9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B43D6B-99E1-431E-A724-4AB2A72DC4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3674F5-977F-4CCD-B735-9CD707C072CC}">
  <ds:schemaRefs>
    <ds:schemaRef ds:uri="http://purl.org/dc/terms/"/>
    <ds:schemaRef ds:uri="387dd4bf-addb-4f2a-a38b-1469ddcbb948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411</Words>
  <Application>Microsoft Office PowerPoint</Application>
  <PresentationFormat>On-screen Show (16:9)</PresentationFormat>
  <Paragraphs>164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Mongolian Baiti</vt:lpstr>
      <vt:lpstr>Arial</vt:lpstr>
      <vt:lpstr>Roboto</vt:lpstr>
      <vt:lpstr>Fira Sans Extra Condensed SemiBold</vt:lpstr>
      <vt:lpstr>Fira Sans Extra Condensed</vt:lpstr>
      <vt:lpstr>Franklin Gothic Book</vt:lpstr>
      <vt:lpstr>Soccer Infographics by Slidesgo</vt:lpstr>
      <vt:lpstr>Egyptian Premier League Analysis</vt:lpstr>
      <vt:lpstr>Table of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Zalabia</dc:creator>
  <cp:lastModifiedBy>30206272100294</cp:lastModifiedBy>
  <cp:revision>38</cp:revision>
  <dcterms:modified xsi:type="dcterms:W3CDTF">2024-11-23T08:09:50Z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0x01010018BAFAEB62D9BA4CB3D0D44AD0F6CFD1</vt:lpwstr>
  </property>
</Properties>
</file>